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7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299" r:id="rId36"/>
    <p:sldId id="300" r:id="rId37"/>
    <p:sldId id="301" r:id="rId38"/>
    <p:sldId id="302" r:id="rId39"/>
    <p:sldId id="303" r:id="rId40"/>
    <p:sldId id="304" r:id="rId41"/>
    <p:sldId id="305" r:id="rId42"/>
    <p:sldId id="306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024"/>
    <p:restoredTop sz="94681"/>
  </p:normalViewPr>
  <p:slideViewPr>
    <p:cSldViewPr snapToGrid="0" snapToObjects="1">
      <p:cViewPr varScale="1">
        <p:scale>
          <a:sx n="117" d="100"/>
          <a:sy n="11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0:17:42.50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4357 4568 0,'0'0'0,"70"0"0,54 0 15,-54-17 1,72-1-16,-90 1 16,19-1-16,0 0 15,-36 1-15</inkml:trace>
  <inkml:trace contextRef="#ctx0" brushRef="#br0" timeOffset="171.276">4780 4604 0,'18'106'16,"-36"-212"-16,53 265 0,-35-89 0,18 18 15,-18-35-15,18 0 16,-18 35-16,0-52 16,17-1-16,-17-18 0,0 1 15,18 0-15</inkml:trace>
  <inkml:trace contextRef="#ctx0" brushRef="#br0" timeOffset="429.209">5239 5009 0,'35'53'16,"-70"-106"-16,88 124 0,-36-36 15,19-17-15,-19 17 16,19 0-16,-19-17 0,36 17 16,-18-17-16,1 0 15,-19-18-15</inkml:trace>
  <inkml:trace contextRef="#ctx0" brushRef="#br0" timeOffset="577.525">5433 5115 0,'-53'53'16,"106"-106"-16,-124 141 15,36-35-15,17-17 16,36-19-16,0 1 15,-1-18-15</inkml:trace>
  <inkml:trace contextRef="#ctx0" brushRef="#br0" timeOffset="777.253">6033 4939 0,'35'0'16,"-70"0"-16,105 0 0,-52 0 15,-1 0-15,1 0 0,17 0 16,-17 0-16</inkml:trace>
  <inkml:trace contextRef="#ctx0" brushRef="#br0" timeOffset="891.602">6103 5045 0,'0'0'0,"0"17"0,53-17 16,-35 0-16,52-17 15,-17-1-15,-18 18 16,1-18-16</inkml:trace>
  <inkml:trace contextRef="#ctx0" brushRef="#br0" timeOffset="1189.851">6967 4586 0,'18'0'16,"0"0"-16,-1 0 0,54-18 16,-18 18-16,35-17 15,-35-1-15,0 1 16,35-1-16,-53 18 16,1-18-16,-54 18 15,-17 18 1</inkml:trace>
  <inkml:trace contextRef="#ctx0" brushRef="#br0" timeOffset="1356.765">7320 4533 0,'0'0'0,"0"18"0,0 52 16,18 19-1,-18-36-15,17 52 16,1-69-16,0 52 15,-1-35-15,1-36 0,17 36 16,-17-35 0,0 0-16</inkml:trace>
  <inkml:trace contextRef="#ctx0" brushRef="#br0" timeOffset="1762.996">7761 4868 0,'0'18'0,"0"0"16,0 17-16,18 0 15,-18-17-15,35 17 16,0-17-16,-17-18 16,0 17-16,-1-17 0,1-17 15,0-19 1,-1 19-16,-17-1 0,18-17 15,-18 17-15,0 36 47,17 17-47,-17 0 0,18 1 16,0 52-16,-1-35 16,1 35-1,0-53-15,-18-17 0,0 17 16,0-17-16,-36 17 15,19-17-15,-71-18 16,52 0-16,-17 0 16,18 0-16,-18-18 0,-35 1 15,53 17-15,-54-18 16</inkml:trace>
  <inkml:trace contextRef="#ctx0" brushRef="#br0" timeOffset="3079.845">3916 13194 0,'0'18'0,"17"17"16,36 88-1,0-52-15,18-18 0,70 88 16,-70-88-16,52 53 16,-52-71-16,17 35 15,-35-52-15,-18 17 16,-17-35-1,-18-17-15</inkml:trace>
  <inkml:trace contextRef="#ctx0" brushRef="#br0" timeOffset="3236.934">4374 13476 0,'-88'141'16,"176"-282"-16,-229 353 0,88-159 15,1 0-15,16 0 0,-17-1 16,18 19 0,35-53-16</inkml:trace>
  <inkml:trace contextRef="#ctx0" brushRef="#br0" timeOffset="3803.685">4815 12823 0,'-17'18'15,"-1"-18"-15,1 18 16,-36 17-16,35 0 15,0-17-15,1 35 16,17-35-16,0 34 16,0-34-16,53 35 15,-36-35-15,36 35 16,-35-36-16,35 18 16,-18-35-16,0 18 15</inkml:trace>
  <inkml:trace contextRef="#ctx0" brushRef="#br0" timeOffset="4081.157">5027 12965 0,'0'17'31,"0"1"-31,0 35 16,0-36-16,0 19 0,0-19 15,0 1-15,18 17 16,-1-35-16,1 0 15,0 0 1</inkml:trace>
  <inkml:trace contextRef="#ctx0" brushRef="#br0" timeOffset="4354.483">5186 12823 0,'0'0'0,"17"53"15,-17-35-15,18 17 16,0-17-16,35 17 16,-36-17-16,19 0 0,-1-1 15,18 1-15,-36-1 16,1 1-16,-18 17 16,-18-17-16,1 17 15,-18-17-15,17 0 0,-35 17 16,35-18-1,-17 1-15,17-18 16,1 18 0,-1-18-16</inkml:trace>
  <inkml:trace contextRef="#ctx0" brushRef="#br0" timeOffset="5287.954">7056 13476 0,'17'18'15,"18"35"1,18-18-16,36 36 16,-54-36-16,53 35 15,-53-34-15,18 17 16,-35-36-16,17 1 16</inkml:trace>
  <inkml:trace contextRef="#ctx0" brushRef="#br0" timeOffset="5655.514">7355 13441 0,'0'0'0,"0"-18"0,0 36 31,-17 17-16,-1 0-15,1 1 0,-19-1 16,-17 36-16,18-19 16,-18 19-1,35-53-15,-17 17 16,35-17-16,18-36 16</inkml:trace>
  <inkml:trace contextRef="#ctx0" brushRef="#br0" timeOffset="5917.24">7567 13088 0,'-18'0'15,"1"0"1,17 18-16,-35 35 15,35-36-15,0 19 16,0 16-16,17-34 16,1 35-1,-1-53-15,19 35 16,-19-35-16,19 0 16,-19 0-16,1-35 15</inkml:trace>
  <inkml:trace contextRef="#ctx0" brushRef="#br0" timeOffset="6256.33">7726 13106 0,'17'-18'32,"1"18"-17,17 18 1,-17-1-16,17 1 16,-35 0-16,0 17 15,0-17-15,0 34 16,-17-52-1,17 18-15,0 0 16,17-18 0,19 0-1,-36-18-15,17 18 16</inkml:trace>
  <inkml:trace contextRef="#ctx0" brushRef="#br0" timeOffset="6505.995">7955 13070 0,'0'0'0,"18"0"15,17 18 1,0 0-16,18-1 16,-17 1-1,-19-18-15,1 18 0,-1-18 16,1 17-16,-18 1 0,-18 17 15,1-17-15,-18 17 16,17-17-16,-17 17 16,35-17-16,-18 17 15,18-17-15</inkml:trace>
  <inkml:trace contextRef="#ctx0" brushRef="#br0" timeOffset="6823.684">8943 13688 0,'0'0'15,"35"0"-15,-17 0 0,35 0 16,-36 0-16,1 0 15</inkml:trace>
  <inkml:trace contextRef="#ctx0" brushRef="#br0" timeOffset="6963.22">9472 13635 0,'35'0'16,"-70"0"-16,88 0 0,-35 0 15,-1 0-15,-17-18 16</inkml:trace>
  <inkml:trace contextRef="#ctx0" brushRef="#br0" timeOffset="7095.342">9807 13635 0,'18'0'16,"0"-18"-1,-1 18-15,1 0 16,-18-17 0</inkml:trace>
  <inkml:trace contextRef="#ctx0" brushRef="#br0" timeOffset="7463.817">10724 13353 0,'0'53'16,"0"-106"-16,18 141 0,35 0 16,-18-53-16,53 54 15,-35-54 1,53 35-16,-53-52 15,-18 0-15,-17-18 16,0 17-16</inkml:trace>
  <inkml:trace contextRef="#ctx0" brushRef="#br0" timeOffset="7640.578">11007 13494 0,'0'0'15,"-71"106"-15,36-71 16,-36 71-16,36-71 16,-18 18-1,53-35-15,-18-1 0,36-52 16</inkml:trace>
  <inkml:trace contextRef="#ctx0" brushRef="#br0" timeOffset="8057.63">11430 12859 0,'-18'0'31,"-17"17"-31,17 19 15,1-19-15,-36 36 16,35-35-16,1 0 0,17 17 16,0 18-1,0-36-15,0 1 0,35 17 16,0-17-16,18 0 16,-35-1-16,17-17 15,0 18 1</inkml:trace>
  <inkml:trace contextRef="#ctx0" brushRef="#br0" timeOffset="8246.633">11553 12876 0,'18'18'16,"0"-18"-1,17 0-15,-17 18 0,52-18 16,-52 0-16,35-18 16,-36 18-1</inkml:trace>
  <inkml:trace contextRef="#ctx0" brushRef="#br0" timeOffset="8390.516">11695 12965 0,'0'0'15,"0"70"-15,0-52 0,0 17 16,17 0-16,-17-17 16,0 17-16,18-17 0,-18 0 15,18-1-15</inkml:trace>
  <inkml:trace contextRef="#ctx0" brushRef="#br0" timeOffset="8507.943">11853 13123 0,'36'18'31,"-72"-36"-31,107 71 0,-53-53 0,-1 18 16</inkml:trace>
  <inkml:trace contextRef="#ctx0" brushRef="#br0" timeOffset="8662.88">12012 13106 0,'0'0'16,"-35"17"-16,17 19 0,-17-1 15,17 18 1,18-36-16,18-17 16</inkml:trace>
  <inkml:trace contextRef="#ctx0" brushRef="#br0" timeOffset="8963.419">12136 12894 0,'17'0'16,"1"18"-1,35 17 1,-36-17-16,19-1 0,34 1 16,-52-18-16,35 18 15,-36-18-15,1 17 16,-18 1-16,-35 17 16,17-17-1,-35 17-15,36-17 16,-36 17-16,35-17 15,0-18 1</inkml:trace>
  <inkml:trace contextRef="#ctx0" brushRef="#br0" timeOffset="9559.61">4374 11642 0,'0'-53'15,"0"106"-15,-17-71 16,17 124 0,0-36-1,0 72-15,17-72 16,1 71-16,0-88 16,-1 18-16,1-54 15,0 1 1</inkml:trace>
  <inkml:trace contextRef="#ctx0" brushRef="#br0" timeOffset="9803.164">4163 11836 0,'53'-53'16,"-106"106"-16,141-124 0,-35 1 15,-35 52-15,17 0 0,-18 1 16,1-1 0,0 18-16,-1 53 15,1-35-15,0 35 16,-1-18-16,1-18 16,0 1-16,-1 0 15,18-18-15,-17 0 16</inkml:trace>
  <inkml:trace contextRef="#ctx0" brushRef="#br0" timeOffset="10287.811">3545 10301 0,'0'0'0,"0"71"15,18-18-15,0 17 0,-1 1 16,1 17-16,-18 18 0,35 88 16,-17-106-16,0-17 15,17 34-15,-18-87 16,19 17-16,-19-35 16,19-53-1</inkml:trace>
  <inkml:trace contextRef="#ctx0" brushRef="#br0" timeOffset="10692.877">3598 10283 0,'71'-17'15,"-142"34"-15,195-34 0,-71 17 0,105-18 16,-69 18-16,122-35 15,-122 17 1,87 1-16,-106 17 16,1 35-16,0 35 15,-36-17-15,-17 89 16,-18-54-16,0-18 0,0 18 16,0 54-1,0-72-15,0 1 16,0-18-16,0 17 0,0 18 15,0-52-15,-18 34 16,18-52-16,-35-1 16,17-17-16,-70 0 15,35 0-15,-106-17 16,53-1-16,-70 1 16,88 17-16,-71 17 15,88-17-15,1 18 16</inkml:trace>
  <inkml:trace contextRef="#ctx0" brushRef="#br0" timeOffset="11327.76">7197 11730 0,'0'-18'16,"0"36"-16,-18-36 0,18 54 16,0 16-16,0 1 15,0 88 1,18-52-16,-18 87 16,0-88-16,17 53 15,-17-88-15,18 0 16,0-35-16,-1-18 15,-17-18-15</inkml:trace>
  <inkml:trace contextRef="#ctx0" brushRef="#br0" timeOffset="11621.378">6844 11906 0,'0'0'15,"18"18"-15,-1-18 0,54-18 16,-36-17-16,18 17 16,-18-17-16,0 0 0,1-18 15,34-18-15,-52 54 16,0-19-16,-18 19 16,0 52-1,17 18 1,1-35-16,0 52 15,-1-52-15,1 35 16,-1-36-16,1 1 16,0-18-1</inkml:trace>
  <inkml:trace contextRef="#ctx0" brushRef="#br0" timeOffset="11937.718">6597 10266 0,'0'35'15,"0"0"-15,18 36 16,17 88-16,-17-53 16,17 123-1,-18-106-15,-17-34 0,18-1 16,0-35-16,-1 35 16,-17-71-16,0 1 15,18-18-15,-18-18 0,0-52 16</inkml:trace>
  <inkml:trace contextRef="#ctx0" brushRef="#br0" timeOffset="12295.842">6615 10425 0,'0'0'15,"17"-18"-15,19 0 0,-1 1 16,35-1-16,89-35 15,-71 35-15,0 1 0,18 17 16,-17 0-16,-1 17 16,-18 19-16,71 52 15,-88-17-15,35 70 16,-70-71-16,17 71 16,-35-53-16,0-17 0,-17 88 15,17-89-15,-36 19 16,19-54-1,-18 0-15,17-17 16,-17-18-16,-54-18 16,37 18-16,-19-35 15,-141-18 1,89 18-16,52 35 16,36 0-16,17 17 15</inkml:trace>
  <inkml:trace contextRef="#ctx0" brushRef="#br0" timeOffset="12929.687">10654 11853 0,'0'0'0,"18"36"16,-1 34 0,-17 1-16,18 52 15,-18-52-15,17 17 16,-17-17-16,0-1 0,0 36 16,0-71-16,0-17 0,0-1 15,18-17-15</inkml:trace>
  <inkml:trace contextRef="#ctx0" brushRef="#br0" timeOffset="13218.946">10425 11906 0,'17'0'0,"1"0"16,17 0-16,-17-17 0,17-1 15,0-17-15,1 17 0,34-52 16,-35 52-16,1-35 16,-19 35-16,1 18 15,-18 18 1,0 35-16,18 53 16,-18-36-16,35 54 15,-17-71-15,34 35 16,-34-53-16,17-17 15,1-18-15,-36-18 16,0-17-16</inkml:trace>
  <inkml:trace contextRef="#ctx0" brushRef="#br0" timeOffset="13696.661">10160 10407 0,'0'0'15,"0"123"-15,0-52 0,18 17 0,-18 89 16,0-89-16,0-18 16,0 1-16,17-18 15,-17-18-15,36 0 16,-19-35-16,1-17 15</inkml:trace>
  <inkml:trace contextRef="#ctx0" brushRef="#br0" timeOffset="14156.913">10072 10354 0,'17'0'16,"19"0"-16,52 0 16,-18 0-16,89-18 15,-71 1-15,-17 17 0,123-18 16,-123 18-16,17 0 16,53 18-1,-88-18-15,0 17 0,-18 36 16,-17-17-16,-18-1 15,-18 71-15,18-36 16,-35 89 0,35-71-16,-18 0 0,18-17 15,0 70-15,0-70 16,18 17-16,-18-53 16,0 18-16,0-35 15,-36-1 1,1 1-16,-35-36 15,17 18-15,-88-35 16,52 17-16,19-17 0,-89 0 16,71 0-16,0 17 15,17 18-15,1 0 0,-19 18 16,54-18-16,0 17 16</inkml:trace>
  <inkml:trace contextRef="#ctx0" brushRef="#br0" timeOffset="14731.512">3898 9331 0,'0'18'16,"0"17"-16,0 71 16,18-36-16,-1 107 15,-17-89-15,18 0 16,0 53-16,-18-88 15,17-18-15,-17-17 0,18 0 16,-18-1-16,0-34 16</inkml:trace>
  <inkml:trace contextRef="#ctx0" brushRef="#br0" timeOffset="14987.124">3634 9454 0,'35'18'0,"18"-18"16,-18 0-16,53-35 15,-35 17 1,-18-17-16,1 17 0,-19 1 16,19-19-16,-36 19 15,0 34 1,0 36-16,0-17 15,35 69 1,-17-69-16,17 52 16,0-35-16,-17-18 0</inkml:trace>
  <inkml:trace contextRef="#ctx0" brushRef="#br0" timeOffset="18797.582">3422 8361 0,'0'-18'0,"0"36"32,0-1-17,0 1-15,0 53 16,0-36-16,18 53 16,-1-70-16,19 35 15,-19-36-15,18 1 16,1-18-16,-19-18 15,1 1-15,0-54 16,-18 54 0,0-54-16,0 53 15,0-17-15,0 53 16,35 35 0,-17-18-1,34 71-15,-34-53 0,0 0 16,-1-1-16,1 1 15,-18-17-15,0-1 0,-18 18 16,-17-18-16,0-17 16,-18 17-1,18-35-15,-1 0 0,1 0 16,-35-35-16,52 17 16,-17-17-16,17 35 15,18-18-15</inkml:trace>
  <inkml:trace contextRef="#ctx0" brushRef="#br0" timeOffset="24024.18">3298 8149 0,'0'-17'16,"18"17"-16,0-18 15,-1-17-15,1 17 16,0-35-16,-1 35 16,-17-17-16,18 18 15,0-1-15,-18-17 0,0 17 16,17 18-16,-17-18 15,18 36-15,0 35 16,-1-18-16,1 0 16,17 18-16,-17-35 15,17 17-15,0-17 16,-17 0-16,0-18 16</inkml:trace>
  <inkml:trace contextRef="#ctx0" brushRef="#br0" timeOffset="24478.591">3916 7990 0,'0'0'0,"0"18"31,-35 0-31,35-1 16,-36 19-16,19-1 15,-1-17-15,0 17 16,1-18-16,17 19 0,0-1 16,0 0-16,17-17 15,1 0-15,0-18 0,17 35 16,0-35-16,0 35 15,1-35-15,-19 18 16,-17-1-16,18-17 0</inkml:trace>
  <inkml:trace contextRef="#ctx0" brushRef="#br0" timeOffset="24713.183">4075 8114 0,'0'18'16,"0"-1"-16,0 36 0,0-18 16,17 18-16,-17-35 15,18 0-15,-18 17 16,18-35-16,-1 17 15,1-34 1</inkml:trace>
  <inkml:trace contextRef="#ctx0" brushRef="#br0" timeOffset="24975.598">4216 7938 0,'0'0'16,"17"52"-16,1-16 0,17 34 16,-17-52-16,35 52 15,-18-52-15,-17 17 16,-1-17-16,1 0 0,0 35 16,-18-36-16,0 18 15,-18-17-15,0 0 16,-17 17-1,17-35-15,1 18 0,-1-1 0,-17 1 16,17-18-16</inkml:trace>
  <inkml:trace contextRef="#ctx0" brushRef="#br0" timeOffset="25532.689">6897 9419 0,'0'0'16,"-18"0"-16,18 18 0,0 52 15,0-17-15,18 71 16,-1-36-16,-17-17 0,18-1 16,17 71-1,-17-106-15,17 36 16,-17-53-16,0-1 16,-18-34-16</inkml:trace>
  <inkml:trace contextRef="#ctx0" brushRef="#br0" timeOffset="25759.291">6632 9631 0,'36'-53'16,"-72"106"-16,107-141 0,-18 17 16,-18 53-16,0-17 15,1 18-15,-19-1 0,36 18 16,-18 0-16,1 53 15,-19-36-15,19 36 16,-19-17-16,1-1 16,-1-17-1,1-1-15</inkml:trace>
  <inkml:trace contextRef="#ctx0" brushRef="#br0" timeOffset="26337.159">6491 8484 0,'0'0'15,"-18"-17"-15,18 34 16,0 19 0,0-1-16,18 0 0,0-17 15,-1 17-15,1-17 0,35 17 16,-35-17-16,-1-36 16,1 0-16,0-35 15,-1 18-15,-17-18 16,0 36-16,0-19 15,18 36-15,-1 36 16,1-1-16,17 53 16,-17-35-1,0 35-15,-18-35 16,0 18-16,-18-36 16,-17 0-16,17-35 15,0 0-15,1 0 16,-18-17-16,-1-36 15,36 17-15,-17-69 16</inkml:trace>
  <inkml:trace contextRef="#ctx0" brushRef="#br0" timeOffset="26582.31">6403 8149 0,'0'0'16,"0"-35"-16,18 17 0,17-17 16,-18 17-16,1 1 15,17-1-15,-17 18 0,17-18 16,-17 18-16,0 0 0,-1 18 16,1 0-16,-18-1 15,0 19-15,0-1 16,18 0-1,-18-17-15,17-1 16</inkml:trace>
  <inkml:trace contextRef="#ctx0" brushRef="#br0" timeOffset="26783.345">7073 8043 0,'-35'0'0,"70"0"0,-88 18 15,18 35-15,0-35 16,-1 70 0,36-53-16,0 18 15,18-35-15,17-1 16,-17 1-16,17-18 16,36-18-16</inkml:trace>
  <inkml:trace contextRef="#ctx0" brushRef="#br0" timeOffset="27032.511">7214 8061 0,'18'0'16,"0"18"-16,17-1 15,-35 1-15,18 0 16,-18-1-16,17 1 0,-17 17 15,0-17-15,0-1 16,0 1 0,0 0-1,18-18-15,-1 0 16,36-18-16,-35 0 16,0 18-1</inkml:trace>
  <inkml:trace contextRef="#ctx0" brushRef="#br0" timeOffset="27277.434">7444 8026 0,'0'0'15,"0"-18"-15,0 0 0,17 18 16,1 0-16,0 18 0,-1-18 16,36 53-1,-35-18-15,35 18 0,-36-18 16,1-17-16,0 17 0,-18-17 15,0 17 1,-18-17-16,-17 0 16,17-18-16,0 17 15,1-17-15,-1 18 0,-17-18 16,0 35-16,35-17 16</inkml:trace>
  <inkml:trace contextRef="#ctx0" brushRef="#br0" timeOffset="27844.524">10478 9666 0,'0'0'0,"-18"0"0,0 0 15,1 0-15,-1 35 0,18 36 16,0-18 0,35 53-16,-35-53 15,36 35-15,-19-53 16,1-17-16,-1 17 15,-17-17-15,18-18 0</inkml:trace>
  <inkml:trace contextRef="#ctx0" brushRef="#br0" timeOffset="28078.226">10213 9790 0,'0'0'16,"0"-36"-16,18 19 0,17-36 15,0 35-15,18-35 16,-18 36-16,-17-1 16,0 18-16,17 0 15,-17 18-15,-1-1 16,1 1-16,-1-1 0,1 19 16,0-1-16,-1 18 15,1-35-15,17 17 16,1-35-16,-1 18 15,-18-18-15</inkml:trace>
  <inkml:trace contextRef="#ctx0" brushRef="#br0" timeOffset="28795.279">10319 8096 0,'0'0'16,"0"-17"-16,0-1 16,-18 18 15,-17 35-15,17-17-16,-52 52 15,52-34-15,-35 17 16,35-18-16,18-17 15,0 17-15,18-18 16,17 1-16,-17 0 0,35-1 16,-18-17-16,0 18 15,-17-18-15,0 18 16,-1-1-16,-17 1 16,-35 0-1,17-1-15</inkml:trace>
  <inkml:trace contextRef="#ctx0" brushRef="#br0" timeOffset="29619.095">10213 8167 0,'0'-18'15,"18"1"1,-18-1-16,0 0 15,0 1 1,0-1-16,-18 0 16,0 18 31,1 18-32,17 17-15,-18-17 0,18 17 16,-18 0-16,18 18 15,0-17-15,18 34 16,-18-52-16,53 52 16,-35-52-16,17-18 0,0 18 15,36-18-15,-36-18 16,36-17-16,-54 17 16,1-35-1,-1 36-15,-17-19 0,0 19 0,-17-1 16,-1 0-1,1 18-15,-1 18 16,18 0-16,0-1 0,0 36 16,0 0-16,35 71 15,-17-54-15,-1 71 16,1-88-16,0 71 16,-18-89-16,0 35 15,-18-52-15,0 0 16,-34-36-1,34 0-15,-53-52 16,36 35-16,0-18 0,-18-71 16,18 54-16,17-1 15</inkml:trace>
  <inkml:trace contextRef="#ctx0" brushRef="#br0" timeOffset="29923.322">10178 7832 0,'17'0'16,"1"-18"-16,0 0 15,-1 18-15,1-17 0,35-19 16,-36 19-16,19-18 15,-36 17-15,17 0 16,-17 36 0,18 35-16,0-18 15,17 36-15,-17-36 16,-1-17-16,1 17 0,35 0 16,-36-17-16,19-1 15</inkml:trace>
  <inkml:trace contextRef="#ctx0" brushRef="#br0" timeOffset="30203.105">10936 7867 0,'-35'35'15,"17"-17"1,-35 52-16,18-17 16,-18 18-16,53-18 15,-18 0-15,36-36 16,17 19-16,1-19 16,17-17-1,-18 18-15,18-18 16,-18 0-16,0-18 15</inkml:trace>
  <inkml:trace contextRef="#ctx0" brushRef="#br0" timeOffset="30592.578">11042 7973 0,'0'0'0,"18"0"0,-1-18 16,1 18-16,35 0 16,-18-17-1,18 17 1,-35 0-1,-36 0 1</inkml:trace>
  <inkml:trace contextRef="#ctx0" brushRef="#br0" timeOffset="30719.825">11183 7973 0,'0'0'16,"0"53"-16,-18-18 0,18 0 0,0 1 16,0 16-16,0-16 15,18 17-15,0-18 16,-18-17-16,17-1 0,1 1 15,0-18 1,-1 0-16</inkml:trace>
  <inkml:trace contextRef="#ctx0" brushRef="#br0" timeOffset="31091.314">11359 8220 0,'0'35'0,"0"-70"0,18 88 15,17-36-15,-17-17 16,17 0 0,-17 0-16,17-17 15,-35-1-15,0 0 16,-17 36 15,17 17-31,17 1 16,1 34-1,-18-35-15,35 18 16,-35-35-16,18 17 16,-18-17-16,-18-18 15,0 0-15,1-35 16,-1 17-1,-17-35-15,17 18 16,18-1-16</inkml:trace>
  <inkml:trace contextRef="#ctx0" brushRef="#br0" timeOffset="31374.878">11589 7920 0,'35'0'16,"-17"18"-16,17 17 15,18 18-15,-18-18 16,18 36-16,-18-36 16,-17 18-1,-18-18-15,0-17 0,0-1 16,-18 1-16,18 0 0,-35-1 15,17-17-15,18-17 32,18 17-17</inkml:trace>
  <inkml:trace contextRef="#ctx0" brushRef="#br0" timeOffset="32632.056">7796 10918 0,'18'0'31,"35"0"-15,-18 0-16,53-17 16,-35 17-16,0-18 15,-17 18-15,16-17 0,-16 17 16,17-18-1,-53 0 1,-36 18 0,19-17-16,-19 17 15,19 0-15,-1-18 0,36 18 16,17 0 0,-17 18-16,35 17 15,-36-17 1,1-1-16,-18 18 15,0 1 1,-18-19-16,-17 1 0,17-18 16,-17 18-1,35-1-15,0-34 16</inkml:trace>
  <inkml:trace contextRef="#ctx0" brushRef="#br0" timeOffset="33006.319">9243 10830 0,'-18'0'16,"36"0"-1,52 18 1,-17-18-16,71 0 15,-54-18-15,1 1 16,-1 17-16,1-18 0,0 0 16,-54 18-16,1 0 15,-18-17-15,-18 17 16</inkml:trace>
  <inkml:trace contextRef="#ctx0" brushRef="#br0" timeOffset="33177.283">9754 10742 0,'0'18'16,"53"-1"-1,-35 1-15,0-18 16,17 18-16,-18-1 0,1 1 16,17 0-1,-35-1-15,0 1 0,0-1 16,-17 1-16,-1 0 0,-17-1 16,0 1-16,-1 0 0,-34-1 15,17-17-15</inkml:trace>
  <inkml:trace contextRef="#ctx0" brushRef="#br0" timeOffset="34006.056">4815 10883 0,'18'0'16,"-36"0"93,36 0-62,17 0-47,-17 0 16,17 0-16,18 0 0,18 0 16,-1 0-16,18 0 0,107 0 15,-72 0-15,-17 0 16,0 0-1,-1 0-15,1 0 0,35 0 16,-88 0-16,18 0 16,-53 0-16,-36 0 15,0 0 1</inkml:trace>
  <inkml:trace contextRef="#ctx0" brushRef="#br0" timeOffset="34229.652">6068 10707 0,'0'-35'15,"0"70"-15,17-88 0,36 71 16,-17-18-16,-1 17 16,0 1-16,53-1 15,-52 1-15,17-18 16,35 18-16,-71-1 16,1 1-16,0-18 0,-18 18 15,-18 17 1,0-17-16,-52-1 15,17 1-15,-35-1 16,35-17-16,-71 0 16</inkml:trace>
  <inkml:trace contextRef="#ctx0" brushRef="#br0" timeOffset="34890.727">2716 10760 0,'0'0'0,"-17"0"0,-1 0 16,36 0-16,35 17 15,17-17-15,1 0 16,88 18-16,-71-36 16,88 1-16,-105 17 15,52 0 1,-70 0-16,-35 0 15,-1 0-15,-52-18 16,-18 0-16,18 18 16,-18-35-1,18 18-15,-1-19 16,36 19-16,18 17 0,17-18 16,-17 18-16,35 18 15,-35-1-15,-1 1 16,18 17-16,-35 0 15,0-17-15,-35 53 16,0-18 0,0-18-16,-36 18 15,36-36-15,-1 1 0,-52 0 16</inkml:trace>
  <inkml:trace contextRef="#ctx0" brushRef="#br0" timeOffset="35529.164">1482 10601 0,'-18'-18'16,"0"1"-16,1 17 16,-1 0-16,0 0 0,-17 0 15,18 0-15,-19 17 0,-17 54 16,18-36-16,35 53 15,0-35-15,35 18 16,-17-54 0,53 1-16,-36-36 15,53 1-15,-53-1 16,-17-17-16,0 0 0,-18 17 16,17-53-1,-34 54-15,-1-36 16,0 53-16,1-18 0,-1 18 15,0 36-15,18-19 16,18 18-16,0 1 0,-1-1 16,19 0-16,-1 1 15,0-19-15,53 36 16,-52-35-16,17 17 16,-36-35-16</inkml:trace>
  <inkml:trace contextRef="#ctx0" brushRef="#br0" timeOffset="36113.753">1729 10089 0,'0'0'16,"-36"18"-16,19 0 0,-36-1 15,18 19 1,17-19-16,0 1 0,18 0 16,-17-1-16,17 18 0,17 18 15,-17-35-15,18 17 16,0-17-16,-1 0 0,1-1 15,35 1 1,-36-18-16,19 18 16,-36-1-16</inkml:trace>
  <inkml:trace contextRef="#ctx0" brushRef="#br0" timeOffset="36392.262">1834 10195 0,'-35'36'0,"70"-72"0,-87 89 16,52-35-16,-18 52 16,18-34-16,35-1 15,-17-17-15,17-1 16,0-17-16,-17 0 15,0 0-15,-1-17 0,1-1 16,-18-17-16,-18 17 16,-17-17-1,-18-1-15,18 36 16,0 0-16</inkml:trace>
  <inkml:trace contextRef="#ctx0" brushRef="#br0" timeOffset="36760.024">1993 10089 0,'0'-17'0,"0"34"0,0-52 16,0 53-1,18-1 1,-18 1-16,17 17 16,1-17-16,17 0 15,1-1 1,17 1-16,-18 0 16,18-1-16,-36 1 15,1-1-15,0 1 16,-18 0-16,-18-1 0,0 1 15,1 0-15,-1-1 16,-17 1-16,-18 17 16,35 1-16,1-19 0,-1 1 15,0 17-15</inkml:trace>
  <inkml:trace contextRef="#ctx0" brushRef="#br0" timeOffset="39545.096">4128 10425 0,'-18'0'15,"18"-18"-15,-18 18 0,1 0 16,-1 0 0,0 18-16,1-18 15,17 17-15,-18 1 0,18 17 16,0-17-16,0 17 16,18-17-16,-1-1 15,1 1-15,0-18 0,35 18 16,-18-18-1,0-18-15,-17 0 16,-18 1-16,0-1 16,0 0-16,-36-17 15,19 18-15,-18-1 0,17 18 16,-35-18 0,18 18-16,17 0 0,0 36 15</inkml:trace>
  <inkml:trace contextRef="#ctx0" brushRef="#br0" timeOffset="40030.159">4057 10830 0,'-18'0'16,"1"0"-1,17 18 32,0 0-31,0-1-16,17 1 15,-17-1-15,18 1 16,0-18-16,-1 18 16,1-18-16,0-18 15,-1 0-15,-17-17 16,0 18-1,-17-19-15,-1 19 16,0-1-16,1 18 16,-19 0-16,19 0 15,-1 0-15,18 35 16,-18-17 0,18 0-16</inkml:trace>
  <inkml:trace contextRef="#ctx0" brushRef="#br0" timeOffset="40497.311">4057 11130 0,'18'-17'16,"-36"34"-16,36-52 16,-36 35-1,0 0-15,1 0 16,-1 18-1,0-18-15,18 35 16,0-18-16,0 1 16,18-18-16,0 18 15,-1-18-15,19 0 16,-19 0-16,1 0 16,0 0-1,-18-18-15,0 0 16,-18 1-16,0-1 15,1 1-15,-19-1 16,36 0-16,-17 18 0</inkml:trace>
  <inkml:trace contextRef="#ctx0" brushRef="#br0" timeOffset="40935.959">4251 11201 0,'0'-18'16,"0"0"0,-18 18-1,18 18 1,-17-18-16,17 18 16,-18 17-16,18-17 15,0-1 1,0 1-16,35-18 15,-17 0-15,17 0 16,-17 0-16,0 0 16,-18-18-16,0 1 15,0-1-15,-18 18 16,0 0-16,18-18 0,-17 18 16,-19 0-1,19 0-15,-1 18 16,0-18-16</inkml:trace>
  <inkml:trace contextRef="#ctx0" brushRef="#br0" timeOffset="42253.362">7108 10460 0,'-17'0'0,"-1"0"15,18 18-15,-35-1 16,17 1-16,18 17 16,0-17-1,18-1-15,0 1 0,-1-18 16,18 0-16,-17 0 0,53-18 16,-54 1-16,19-19 15,-36 19-15,0-18 16,-18 35-16,-53-18 15,36 18 1,-35 18-16,34-18 0,19 17 16,-1-17-16,18 18 15,0-1-15</inkml:trace>
  <inkml:trace contextRef="#ctx0" brushRef="#br0" timeOffset="42532.604">7108 10742 0,'-17'35'16,"34"-70"-16,-34 88 0,17-18 16,0-17-16,17 0 0,19 17 15,-19-35-15,1 0 16,17 0-16,-17 0 0,-18-18 15,18 1-15,-1-1 0,-17-17 16,-17 17-16,-1 0 16,-17 1-1,17 17-15,0 0 0,1 0 16,-1 0-16,0 17 16,18 1-16</inkml:trace>
  <inkml:trace contextRef="#ctx0" brushRef="#br0" timeOffset="42843.43">7144 11077 0,'0'0'16,"-18"53"-16,18-35 0,0 35 15,18-36-15,-18 1 0,17 0 16,19-1 0,-19-17-16,1-17 15,0-1-15,-18-17 16,0 17-16,0 0 0,0 1 16,-18 17-16,0-18 15,1 18-15,-1 0 0,0 0 16,1 0-16,-1 0 15,18 18-15,0-1 16</inkml:trace>
  <inkml:trace contextRef="#ctx0" brushRef="#br0" timeOffset="43521.321">7267 10971 0,'-17'-17'0,"34"34"0,-52-34 16,0 17-16,17 17 16,0 1-16,1 0 15,17-1 1,17-17-16,19 0 16,-19 0-16,19 0 15,-19 0-15,1 0 16,0-17-16,-1 17 15,-17-18-15,-17 0 16,-1 1 0,-17 17-16,17-18 0,0 18 15,-17 0-15,17 0 0,1 0 16,-36 0-16</inkml:trace>
  <inkml:trace contextRef="#ctx0" brushRef="#br0" timeOffset="44246.992">10689 10407 0,'-35'0'15,"17"18"-15,-17-1 16,35 19-16,-18-1 16,36-18-16,17 1 15,1 0-15,16-18 16,-16 0-16,17-18 16,-18 0-16,-17-17 15,-18 18-15,-18-1 16,-17 0-16,-18 1 15,17 17 1,-16 0-16,16 17 16,19 1-16,-1 0 15</inkml:trace>
  <inkml:trace contextRef="#ctx0" brushRef="#br0" timeOffset="44533.751">10689 10724 0,'0'18'15,"0"-36"-15,0 54 16,18-19-16,-1-17 16,1 0-16,0 0 15,-1 0-15,1 0 0,-18-17 16,0-1-1,0 0 1,-18-17-16,18 18 16,-35-1-16,17 18 15,1-18 1,-1 36-16,18 0 16</inkml:trace>
  <inkml:trace contextRef="#ctx0" brushRef="#br0" timeOffset="44828.85">10689 10971 0,'0'0'16,"0"18"-16,18-18 0,-1 18 15,1-18 1,0 0 0,-18-18-1,0 0 1,-18 1-16,-17-1 16,17 18-16,-17-18 15,17 18-15,18 18 16,0 0-1,18-1-15</inkml:trace>
  <inkml:trace contextRef="#ctx0" brushRef="#br0" timeOffset="45168.351">10689 11236 0,'-17'35'16,"17"-17"-16,17-18 15,1 0-15,17 0 16,0-18-16,-17 1 15,0 17-15,-1-18 16,-17 0-16,0 1 16,-35-1-16,0 18 15,-1 0-15,1 0 0,0 0 16,-18 18-16,35-1 16,-17 1-1</inkml:trace>
  <inkml:trace contextRef="#ctx0" brushRef="#br0" timeOffset="50473.751">3104 14975 0,'-17'-17'16,"17"34"-16,17 54 16,1 0-16,70 175 15,-52-140 1,-19-17-16,1-1 0,-1-18 16,-17-17-16,18-18 15,-18-52 1,0-71-1,0-71 1,0 71-16,18-71 16,-18 88-16,17-17 0,-17-53 15,0 106-15,18 0 16,0 52-16,17 71 16,-17-35-16,17 88 15,-17-70-15,17 35 16,0-53-1,-17-36-15,-1 1 0,1-18 0,35-35 16,-35-1 0,17-34-16,-18 17 15,-17 18-15,0-1 0,0 1 16,18 0-16,-18 70 31,0 0-31,0 18 0,0 0 16,0 18-16,35 35 15,-17-53-15,17-18 16,1 0-16,16-35 0,-16 18 0</inkml:trace>
  <inkml:trace contextRef="#ctx0" brushRef="#br0" timeOffset="50990.731">4198 15452 0,'0'0'15,"-53"17"-15,18 19 0,0 34 16,35-35 0,17 36-16,1-36 15,17-17-15,0 0 0,18-18 16,36 0-16,-54-18 16,18-17-16,-36-1 15,-17 1 1,0 17-16,0-17 0,-17 0 15,-1 0-15,-17 17 0,0-17 16,-1 35-16,19 17 16,17 1-16,17 53 15,1-36-15,17 35 16,-17-52-16,35 35 16,-36-18-16,19-17 15,-19-18 1,-17-18-16,0 1 15,-17-36 1,17 35-16,-18-17 0,18-1 16,0 19-16,18-1 15,-1 18-15,1 0 16,0 35 0,-1-17-1,1 0 1,-1-1-16,1-17 15,0 18-15,-1 0 16,-17-1-16,36 19 16,-19-36-16,1 17 15</inkml:trace>
  <inkml:trace contextRef="#ctx0" brushRef="#br0" timeOffset="51403.177">4815 15558 0,'-17'-18'16,"34"36"-16,-52-54 0,35 54 15,0 17 1,18 0-16,-1 1 0,1-1 16,35 18-16,-35-35 15,35-1 1,-36-17-16,1-17 15,-1-1-15,1-35 16,-18 35-16,0-35 16,0 36-16,18 34 15,-1 19-15,1-1 16,0 18-16,17 70 16,-17-52-16,-1 35 15,-17-53-15,0 35 16,0-53-16,-53 0 15,36-17-15,-54 0 16,36-36 0,-53-17-16,52 17 15,-34-52-15,52 34 16,36-52-16,-1 53 16</inkml:trace>
  <inkml:trace contextRef="#ctx0" brushRef="#br0" timeOffset="51578.988">5415 15628 0,'71'0'0,"-142"0"0,177 0 15,-71 0-15,36 0 16,-54 0-16,1 0 0,0 0 15</inkml:trace>
  <inkml:trace contextRef="#ctx0" brushRef="#br0" timeOffset="51992.097">6033 15452 0,'35'17'15,"-18"-17"-15,72 18 16,-36-18-16,-1 0 15,37-18-15,-36 18 16,-36 0-16,18 0 0,-17-35 16</inkml:trace>
  <inkml:trace contextRef="#ctx0" brushRef="#br0" timeOffset="52363.584">6279 15152 0,'-17'106'16,"34"-212"-16,-34 282 16,17-123-16,0 18 0,17-1 15,1-17-15,0 0 0,35 0 16,-18-18-16,35-35 16,-34 0-16,-1-17 15,-17-1-15,17-17 16,-17 17-16,-18 0 0,17 1 15,1 17-15,-18 17 16,18 1-16,-1 35 16,1-18-1,17 1-15,0-36 16,18 0-16,-17-18 16,-1-17-16,-18-1 15,-17 1-15,-52-18 16,-19 18-1,18 17-15,0 18 0,-35 0 16,35 53 0,35-35-16,18-1 15</inkml:trace>
  <inkml:trace contextRef="#ctx0" brushRef="#br0" timeOffset="52741.948">7161 15434 0,'0'0'15,"0"18"-15,18-1 0,53 1 16,-18 0-16,52-1 16,-52-17-16,0 0 15</inkml:trace>
  <inkml:trace contextRef="#ctx0" brushRef="#br0" timeOffset="53191.786">7885 15522 0,'35'106'16,"-70"-212"-16,70 265 0,-17-106 16,-18-18-16,0-17 0,0-1 15,0-69 1,0-1-16,0-53 15,17 53-15,-17-53 16,18 53 0,-1 35-16,1 1 15,0 34-15,-18 1 0,17 35 16,-17 35-16,18-52 16,-18 16-16,0 1 15,0-35 1,18-18-16,-1-35 15,1-1-15,17-16 16,-17 16-16,17 1 16,-17 35-16,17 0 15,-17 18 1,-18 35 0,17-18-16,-17 18 15,0-18-15,36 18 16,-19-53-16,1 0 15</inkml:trace>
  <inkml:trace contextRef="#ctx0" brushRef="#br0" timeOffset="53555.189">8590 15469 0,'-35'0'16,"70"0"-16,-88 18 0,53 17 0,-17 18 15,17-18-15,0 1 16,0-19-16,17 36 16,1-35-16,35 0 15,-36-36-15,1 18 16,0-18-16,-18-17 0,17 0 16,-17 17-16,0-35 0,0-17 15,0 34-15,-17 19 16,17-1-16,-18 0 0,18 1 15,0 34 1,18 19-16,-18-1 16,17 0-16,19 36 15,-19-36-15,1-17 0,35-1 16,-36 1-16,1-18 16,0 0-16,-18-18 0,17 18 15,-17-53 1</inkml:trace>
  <inkml:trace contextRef="#ctx0" brushRef="#br0" timeOffset="53821.269">8908 15558 0,'0'0'16,"0"88"-16,0-53 0,0 18 15,0-35-15,0-36 16,0-35-1,17 18 1,1-36-16,-18 36 16,18 0-16,17-36 15,0 53 1,-17 18-16,-1 36 16,-17-1-16,18 18 15,-18-18-15,18-17 16,-18 35-16,17-53 15</inkml:trace>
  <inkml:trace contextRef="#ctx0" brushRef="#br0" timeOffset="54287.902">9260 15487 0,'0'71'15,"0"-142"-15,0 159 0,18-35 16,17-35-16,18-18 16,-17 0-16,-1 0 15,0-18-15,0 0 0,-17 1 16,17-36 0,-17 18-16,-18 17 0,0 0 0,0 1 15,-18-1 1,1 36-16,17-1 15,0 36-15,17-17 0,-17 34 16,18-17-16,-18 35 16,35-17-16,-17-1 0,-1 1 0,1-1 15,17 54-15,-17-89 16,-18 0 0,0-17-16,0 0 0,-18-18 15,-17 0-15,17 0 0,-52-36 16,35 1-16,17 0 15,0-18-15,18 0 0,0 0 0,36-70 16,-1 70 0,71-35-16,-53 70 15,70-35-15,-70 35 16,0 1-16,70-36 16</inkml:trace>
  <inkml:trace contextRef="#ctx0" brushRef="#br0" timeOffset="57915.6">1905 13670 0,'-35'0'15,"17"0"1,18 18-16,18-18 15,52 17 1,-17 1-16,71-18 16,-54 0-16,71 0 15,-70 0-15,52-35 16,-87 35-16,-1-18 16,0 18-16,-35-17 15</inkml:trace>
  <inkml:trace contextRef="#ctx0" brushRef="#br0" timeOffset="58136.188">2452 13511 0,'0'0'0,"53"0"16,-36 0-16,19 0 0,-1 0 15,0 0-15,0 0 0,36 18 16,-36 0-1,-17-1-15,-18 1 0,0 53 16,-18-36-16,-52 35 16,17-17-16,0-17 15,-71 52-15,72-53 16</inkml:trace>
  <inkml:trace contextRef="#ctx0" brushRef="#br0" timeOffset="59727.597">1570 8414 0,'-18'0'0,"36"0"0,-53 17 16,17-17-16,18 18 15,18-18 1,-1 18-16,54-18 16,-18-18-16,53 0 15,-36 1-15,36-1 16,-53 18-16,17-18 15,-34 18-15,-1 0 16,-17 0 0</inkml:trace>
  <inkml:trace contextRef="#ctx0" brushRef="#br0" timeOffset="59967.737">2028 8202 0,'18'0'16,"17"-18"-16,1 18 15,-1 0-15,18 36 16,-35-19-16,-1 19 16,1-19-16,-18 19 0,0 34 15,-18-35-15,-35 36 16,18-36-16,-71 53 15,53-52 1,-17 17-16</inkml:trace>
  <inkml:trace contextRef="#ctx0" brushRef="#br0" timeOffset="72211.329">17057 4533 0,'-53'-17'16,"106"34"-16,-141-34 0,35 17 0,-71 35 15,71 0-15,0 0 16,18 18-16,0-17 0,17 17 15,18 17-15,0-17 0,35 53 16,-17-53-16,17 0 16,18 0-16,0-18 15,35 35-15,-35-34 16,-17-19-16,-19 19 16,1-1-16,-18-17 0,-35 17 15,-1-18-15,-34-17 16,17 18-1,-18-36-15,36 18 16</inkml:trace>
  <inkml:trace contextRef="#ctx0" brushRef="#br0" timeOffset="72672.88">17092 5292 0,'18'0'32,"35"-36"-17,-36 19-15,54-54 16,-54 36-16,1 17 16,0-17-16,-18 17 0,-18 1 15,0 17-15,-34 35 16,16-17-16,1 52 15,17-35-15,18 36 16,0-36-16,36 1 16,-19-19-16,54 1 15,-36-18-15,18 0 16,-35-18 0,-1-17-16,-17 17 15,0-17-15,0 17 16,18 18-1,-18-17-15,18 34 0,-1 1 16,1 0 0,17 17-16,-17-17 15,-1-1-15,1-17 16,-18-17 15</inkml:trace>
  <inkml:trace contextRef="#ctx0" brushRef="#br0" timeOffset="72834.212">17639 5203 0,'18'0'16,"-36"0"-16,71-17 0,-18-1 15,18-17-15,18 17 16,-36 1-1,-18 17 1</inkml:trace>
  <inkml:trace contextRef="#ctx0" brushRef="#br0" timeOffset="73017.673">17692 4815 0,'0'71'0,"0"-142"0,17 177 15,1 18 1,0-71-16,-1 0 0,19-1 0,-19 1 16,36 18-1,0 0-15,-35-54 0,-1-17 16,1 0 0</inkml:trace>
  <inkml:trace contextRef="#ctx0" brushRef="#br0" timeOffset="73157.544">18009 5168 0,'0'53'0,"18"-18"15,-18-17-15,18 17 0,-1-17 16,1 0-16,17-1 16,-17 1-16</inkml:trace>
  <inkml:trace contextRef="#ctx0" brushRef="#br0" timeOffset="73634.846">18239 5327 0,'0'18'0,"0"-36"0,0 53 15,17-35-15,-17-35 16,0 17-16,0-17 16,0-18-16,18 35 15,-18-34 1,18 52-16,-18 17 15,17 18 1,-17 1-16,18-1 16,-1-17-1,1-18 1,0 0-16,-1-18 0,1 0 16,-18 1-16,18-1 15,-1 0-15,-17 1 16,18-1-16,0 36 31,-18-1-31,0 19 16,17-19-16,-17 1 15,0 17-15,18-17 0,-1 0 16</inkml:trace>
  <inkml:trace contextRef="#ctx0" brushRef="#br0" timeOffset="74335.961">18680 5274 0,'17'0'15,"1"0"1,0-18-1,-1 18-15,-17-17 16,18 17-16,-1-18 0,-17 0 16,0 1-16,-35 17 15,18 0 1,-1-18-16,0 36 16,1-18-16,-1 17 0,18 1 15,0 0-15,0 17 16,18 0-16,-1-35 0,19 18 15,-19-18 1,18 0-16,-17 0 16,0-18-16,-18 1 15,0-1-15,0 0 16,0 36 15,17-18-15,1 18-16,0-1 0,-1 1 15,1-18-15,0 18 0,17-18 16,-18 0-16,-17-18 16,0 0-1,0 1 1,0-1-16,0 0 16,18 18-16,0 18 15,17 17 1,-17-35-16,-1 18 15,1 0-15,0-18 16</inkml:trace>
  <inkml:trace contextRef="#ctx0" brushRef="#br0" timeOffset="74508.419">19138 5203 0,'35'0'15,"-17"0"-15,17 0 16,-17-17-16,0 17 0,-1 0 16</inkml:trace>
  <inkml:trace contextRef="#ctx0" brushRef="#br0" timeOffset="74815.203">19226 4815 0,'0'36'0,"0"-1"15,0 71-15,0-53 16,18 70-16,-18-17 16,35-35-1,-17-36-15,-18 0 16</inkml:trace>
  <inkml:trace contextRef="#ctx0" brushRef="#br0" timeOffset="74986.165">18203 4833 0,'18'18'16,"-36"-36"-16,54 53 0,-36-17 0</inkml:trace>
  <inkml:trace contextRef="#ctx0" brushRef="#br0" timeOffset="75543.775">20690 5027 0,'0'0'0,"-35"-18"0,18 18 15,-19 0-15,19 0 16,-19 36-16,36-1 15,0 71 1,18-71-16,17 0 0,36 36 16,-18-53-16,0-18 15,70 0-15,-70-18 16,0-17-16,0-1 0,-18 1 16,18-35-16,-35 34 15</inkml:trace>
  <inkml:trace contextRef="#ctx0" brushRef="#br0" timeOffset="75726.084">21026 4674 0,'52'141'0,"-104"-282"0,122 353 16,-52-141-16,17 70 15,0-71-15,1 36 16,-1-71-16,0 36 15,0-53-15,-17-18 0,17 0 16,1-36 0</inkml:trace>
  <inkml:trace contextRef="#ctx0" brushRef="#br0" timeOffset="75976.604">21343 5133 0,'-18'53'16,"36"-106"-16,-36 141 0,18-53 15,0-17-15,0 0 0,36 17 16,-19-35-16,19 18 0,17-18 16,-18-18-16,0-17 15,-17 17-15,-18 0 16,0-17-16,0 17 0,-36-34 16,19 34-16,-1 0 15,18 36 1,0 17-16,18 0 15,17 18 1,0-35-16,36 17 16</inkml:trace>
  <inkml:trace contextRef="#ctx0" brushRef="#br0" timeOffset="76232.784">21766 5133 0,'0'0'0,"-17"-18"0,-19 36 16,19-18-16,17 18 16,0-1-16,0 1 0,17 35 15,1-18-15,53 0 16,-36-35-16,18 36 16,-35-36-16,-36 0 31,-17 0-16,-1 0-15,19 0 0,-36 0 16,35 0 0,18-18-16</inkml:trace>
  <inkml:trace contextRef="#ctx0" brushRef="#br0" timeOffset="76471.855">21978 5151 0,'0'0'15,"-53"0"-15,18 0 0,17 0 16,-17 35-16,35-18 16,18 19-1,-1-36-15,19 17 0,-1 1 16,-18-18-16,19 18 0,-19-18 16,-17 17-16,-17 1 15,-1-18-15,-52 18 16,34-18-16,19 17 15,-1-17-15,0 0 0,18-17 16</inkml:trace>
  <inkml:trace contextRef="#ctx0" brushRef="#br0" timeOffset="76631.759">22066 5221 0,'18'18'0,"-36"-36"0,54 53 15,-1-17 1,-18 0-16,1-1 0,0 1 16,-1-18-16,1 18 15,0-18-15</inkml:trace>
  <inkml:trace contextRef="#ctx0" brushRef="#br0" timeOffset="76994.206">22401 4886 0,'0'-88'0,"0"176"15,0-211-15,-17 87 0,17 1 16,-18 0-16,0 17 0,1 0 16,-1 18-16,1 0 15,-1 36-15,0 52 16,18-35-16,0 0 0,0 70 16,0-52-16,36 35 15,-19-71-15,18 35 16,-35-34-1,18-19-15,-18-34 32,-18-36-32,18 35 15</inkml:trace>
  <inkml:trace contextRef="#ctx0" brushRef="#br0" timeOffset="77105.291">22437 5168 0,'17'18'0,"-34"-36"0,34 53 16,1 1-16,-18-19 15,0 1-15,18-18 16</inkml:trace>
  <inkml:trace contextRef="#ctx0" brushRef="#br0" timeOffset="77238.472">22507 5009 0,'0'-17'15,"18"17"1,0 0 0,-1 0-16</inkml:trace>
  <inkml:trace contextRef="#ctx0" brushRef="#br0" timeOffset="77671.655">22666 5168 0,'0'35'16,"0"-70"-16,0 88 0,35-18 15,-17-17-15,35-18 16,-36 0-16,36 0 16,-17-18-16,-19 18 0,1-35 15,-18 17 1,-18 18-1,1-17-15,-1 17 16,0 17-16,18 19 16,0-19-16,0 1 0,18 0 15,0 17-15,-1-35 16,1 0-16,0 18 16,-1-18-16,-17-18 15,18 0-15,-18 1 16,0-1-1,0 0-15,17 18 32,1 0-32,0 0 15,-1 0-15,1 0 16,0 0-16,-1-17 16,1-1-16,-18 0 15,0 1-15</inkml:trace>
  <inkml:trace contextRef="#ctx0" brushRef="#br0" timeOffset="77833.782">23107 5080 0,'35'0'16,"-17"0"-16,0 0 0,34-18 16,-34 18-16,17-17 15,1-1-15,-19 0 16,-17 1-1,-17-1 1</inkml:trace>
  <inkml:trace contextRef="#ctx0" brushRef="#br0" timeOffset="78012.482">23213 4904 0,'0'0'16,"-18"88"-16,18-35 15,18 35-15,-1-53 16,1 18-16,17-18 16,-17-35-16,-18 18 15,35-36 1,-35 1-16</inkml:trace>
  <inkml:trace contextRef="#ctx0" brushRef="#br0" timeOffset="78122.524">23460 5151 0,'17'35'16,"-34"-70"-16,52 87 0,-35-34 15,18-18-15</inkml:trace>
  <inkml:trace contextRef="#ctx0" brushRef="#br0" timeOffset="78289.292">23671 5186 0,'0'0'16,"53"-18"-16,-35 18 0,0 0 0,17 0 16,-17 18-16,-1-18 15,18 0 1,-17 0-16,0 0 16,-1 17-16</inkml:trace>
  <inkml:trace contextRef="#ctx0" brushRef="#br0" timeOffset="79780.533">17692 5962 0,'0'18'0,"17"17"15,36 18 1,-35 0-16,35-18 0,-18 0 16,36 18-1,-36-18-15,18 1 16,-35-19-16,17-17 16</inkml:trace>
  <inkml:trace contextRef="#ctx0" brushRef="#br0" timeOffset="79941.961">17868 6068 0,'-70'106'16,"140"-212"-16,-176 265 0,53-71 15,36-53-15,17 18 16,17-35-16,1-18 15</inkml:trace>
  <inkml:trace contextRef="#ctx0" brushRef="#br0" timeOffset="80152.441">18380 6085 0,'0'0'0,"35"-17"0,36 17 16,-36 0-16,18 0 15,-36 0-15,19 0 16,-36 17-16</inkml:trace>
  <inkml:trace contextRef="#ctx0" brushRef="#br0" timeOffset="80264.459">18415 6244 0,'0'0'16,"53"0"-16,-18 0 15,53 0-15,-35-17 16,-17 17-16</inkml:trace>
  <inkml:trace contextRef="#ctx0" brushRef="#br0" timeOffset="80508.33">19068 6085 0,'17'18'15,"1"-18"-15,17 0 0,0 0 16,54-18-16,-54 18 16,18-17-1,-35 17-15,-18-18 0</inkml:trace>
  <inkml:trace contextRef="#ctx0" brushRef="#br0" timeOffset="80686.302">19244 5909 0,'18'71'0,"-36"-142"0,36 195 16,-1-36 0,-17-53-16,18 18 0,0 35 15,17-35 1,-17-35-16</inkml:trace>
  <inkml:trace contextRef="#ctx0" brushRef="#br0" timeOffset="81104.426">19526 6244 0,'36'-17'15,"-72"34"-15,89-52 0,-35 17 16,-1 1-1,1-1-15,-18 0 16,-18 18 0,1 0-16,-1 0 0,-17 0 15,35 18-15,-18 0 16,18-1-16,0 1 16,0 0-16,18 17 15,0-18-15,-1 1 0,1 0 16,-1-1-16,1-17 15,0 0 1,-18-17 0,17-1-16,-17 0 15,0 1-15,18 17 16,0 0 0,17 0-1,0 17-15,18-17 16,-18 18-1,-17-18-15,17 0 16,-17 0-16,0 0 0</inkml:trace>
  <inkml:trace contextRef="#ctx0" brushRef="#br0" timeOffset="81249.869">19950 6174 0,'0'0'15,"-18"17"-15,0 1 0,1 17 0,-1-17 16,-17 17 0,35-17-16,0-1 15,0 1-15</inkml:trace>
  <inkml:trace contextRef="#ctx0" brushRef="#br0" timeOffset="81439.156">20161 6174 0,'0'0'15,"88"0"-15,-52-18 0,52 0 16,-53 1 0,18-1-16,-35 0 15,-36 18-15,0 0 16,-17-17-16</inkml:trace>
  <inkml:trace contextRef="#ctx0" brushRef="#br0" timeOffset="81637.182">20232 6015 0,'0'88'16,"0"-176"-16,0 229 0,0-88 15,35 35-15,-17-53 16,17 18-16,-17-35 16,17 0-1,-17-18-15,-1 0 0,1 0 16</inkml:trace>
  <inkml:trace contextRef="#ctx0" brushRef="#br0" timeOffset="93244.952">17886 7267 0,'0'-17'15,"0"-1"1,0 0-16,0 1 16,0-1-1,0 36-15,0 17 16,0-17-16,0 70 15,17-53-15,19 36 16,-1-36 0,18-17-16,-18-18 15,18-18-15,-35 0 16,17-52 0,-17 34-16,-18-34 15,0 35-15,0-18 16,0 35-16,0 0 15,0 54-15,0 34 16,17-17-16,19 71 16,-19-54-16,19 54 15,-36-54 1,17 36-16,-17-53 16,-17 35-16,-1-70 15,-35 35-15,35-53 16,-35 17-16,18-17 0,-71-35 15,53 17-15,-52-17 16,52 18 0,-18-1-16,53 0 15</inkml:trace>
  <inkml:trace contextRef="#ctx0" brushRef="#br0" timeOffset="95496.621">18715 7214 0,'18'0'31,"-1"0"-31,36 0 15,-18 0-15,18-17 16,-17-1-16,-19 18 16,1 0-16,-1 0 0,1 0 15</inkml:trace>
  <inkml:trace contextRef="#ctx0" brushRef="#br0" timeOffset="95615.59">18785 7320 0,'36'18'16,"-19"-18"-16,36 0 16,-17-18-16,-1 18 0</inkml:trace>
  <inkml:trace contextRef="#ctx0" brushRef="#br0" timeOffset="97192.538">19791 7073 0,'0'-17'15,"0"-1"-15,-18 18 32,1 0-32,-1 18 15,0-1-15,-17 36 16,17-18-16,1 18 16,-1-35-16,36 17 15,-1-17-15,36 0 16,-35-1-16,70-34 15,-53-1-15,18-17 16,-17 17-16,-19-35 16,-17 35-16,-17 1 15,-1-19-15,0 19 0,-52-1 16,34 1 0,-34 17-16,52 0 15,1 0-15,34 0 16</inkml:trace>
  <inkml:trace contextRef="#ctx0" brushRef="#br0" timeOffset="97665.348">20461 6809 0,'0'0'0,"-18"0"16,1 17-1,17 1-15,-35 35 16,17-18-16,0 0 0,-17 89 15,17-71-15,-35 70 16,36-70-16,-18 35 16,17-52-16,0 34 15,1-52 1,17 17-16,0-53 31</inkml:trace>
  <inkml:trace contextRef="#ctx0" brushRef="#br0" timeOffset="97927.044">20743 7073 0,'0'18'16,"0"-36"-16,0 53 0,0-17 0,0 0 0,18 35 15,-18-18-15,18 18 16,-18-18 0,17 18-16,-17-18 15,18 18-15</inkml:trace>
  <inkml:trace contextRef="#ctx0" brushRef="#br0" timeOffset="100835.824">22931 6844 0,'17'0'15,"-17"18"-15,18 34 16,-1-16-16,1 34 16,-18-17-16,18-18 0,-1 36 15,-17-36-15,18 1 16,-18-19-16,0 19 15</inkml:trace>
  <inkml:trace contextRef="#ctx0" brushRef="#br0" timeOffset="101180.062">23354 7144 0,'0'0'16,"18"0"-16,-1 0 15,1 0 1,-1 0 0,1 0-1</inkml:trace>
  <inkml:trace contextRef="#ctx0" brushRef="#br0" timeOffset="101307.718">23566 7179 0,'0'0'0,"17"0"15,1 0-15,-1 0 16</inkml:trace>
  <inkml:trace contextRef="#ctx0" brushRef="#br0" timeOffset="101429.88">23742 7126 0,'18'0'31</inkml:trace>
  <inkml:trace contextRef="#ctx0" brushRef="#br0" timeOffset="101657.987">23989 6897 0,'0'0'0,"18"-18"16,-1 18-16,1 0 0,35 0 15,-36-17-15,19 17 16,-19 0 0</inkml:trace>
  <inkml:trace contextRef="#ctx0" brushRef="#br0" timeOffset="101947.756">23971 6879 0,'0'0'0,"0"35"16,0 1-16,0-19 0,0 36 16,18-35-16,-18 17 15,18-17-15,-1-18 16,18 35-1,18 0-15,-17-17 16,17 17-16,-36-17 16,18 35-16,-35-35 15,-17-1-15,-18 1 16,17-18-16,-53 0 16,54 0-1,-36 0-15,35-18 16,1 18-16,-1 0 0,0-17 15</inkml:trace>
  <inkml:trace contextRef="#ctx0" brushRef="#br0" timeOffset="108898.618">17233 10548 0,'0'18'0,"0"52"16,18-17-1,-1 18-15,-17 17 0,18 88 16,0-87-16,-18 69 16,0-87-16,17 17 15,-17-53-15,36-17 16,-36-36 0</inkml:trace>
  <inkml:trace contextRef="#ctx0" brushRef="#br0" timeOffset="109393.402">17216 10566 0,'0'0'15,"17"-18"-15,1 18 16,17-18-16,18 18 15,-18-17-15,36 17 0,-1 0 16,1 0-16,17-18 0,89 18 16,-72 0-16,89-17 15,-88-1 1,53-17-16,-71 17 16,-35 18-16,-18 0 0,1 35 15,-36 1-15,-18 52 16,0-35-16,1 17 15,-1 1-15,18-1 0,-18 89 16,18-88 0,36 87-16,-19-87 15,36 35-15,-35-53 16,-18-18-16,18-17 0,-18 17 16,0 18-16,-18-53 15,-17 17 1,-18 1-16,0 0 0,0-18 0,-106 17 15,53-17-15,-88-17 16,88 17-16,1-18 16,16 18-16,1-18 0,-35 18 15,88 0 1,17 0-16</inkml:trace>
  <inkml:trace contextRef="#ctx0" brushRef="#br0" timeOffset="110311.541">17886 11906 0,'0'18'31,"0"35"-31,0 0 16,-18 53-16,18-54 15,18 72 1,-1-71-16,19 17 16,-36-52-16,35 17 15,-17-35-15,-1 0 16,-17-17-16</inkml:trace>
  <inkml:trace contextRef="#ctx0" brushRef="#br0" timeOffset="110589.311">17709 12083 0,'0'0'0,"0"-18"0,18-35 16,0 18-16,35-36 15,-36 18-15,19-17 16,-19 52-16,1 1 16,-1-1-1,1 18-15,17 53 16,-17-36 0,35 54-16,-18-53 15,53 35-15,-52-36 16,-1 1-16,18-1 15,0-17 1,-36 0-16</inkml:trace>
  <inkml:trace contextRef="#ctx0" brushRef="#br0" timeOffset="111080.618">17798 13053 0,'0'17'0,"0"1"15,17 17-15,1 1 16,17-1-16,0 18 0,54 17 16,-54-52-16,36 35 15,-36-18-15,18-17 16,-36-1-16</inkml:trace>
  <inkml:trace contextRef="#ctx0" brushRef="#br0" timeOffset="111246.408">18009 13212 0,'-53'70'16,"106"-140"-16,-123 175 0,17-34 15,35-53-15,-17 34 16,17-34-16,1 0 16</inkml:trace>
  <inkml:trace contextRef="#ctx0" brushRef="#br0" timeOffset="111562.024">18292 12771 0,'0'0'0,"-18"0"31,0 35-31,1-18 16,-1 54-16,18-53 16,0 17-16,0 0 0,18 18 15,-1-35-15,19 17 16,-19-35 0,18 18-16,1-18 15,-19 0-15,-17-18 16</inkml:trace>
  <inkml:trace contextRef="#ctx0" brushRef="#br0" timeOffset="111763.678">18450 12894 0,'0'18'16,"0"17"-16,0-17 0,0 52 15,18-52-15,0 35 16,-1-36-16,1-17 16,-18 18-16,35-18 15,-17-18-15,-18 1 16</inkml:trace>
  <inkml:trace contextRef="#ctx0" brushRef="#br0" timeOffset="112030.385">18574 12823 0,'0'18'15,"17"0"-15,1-1 16,0-17-16,-1 18 0,19-18 16,17 18-1,-18-18-15,0 35 16,-17-35-16,-1 35 15,-17-17-15,0 0 0,-17-1 16,-1 1-16,0-1 16,-17 1-16,18-18 0,-1 18 0,0-18 15,-17 17 1,17 1-16</inkml:trace>
  <inkml:trace contextRef="#ctx0" brushRef="#br0" timeOffset="113503.741">18927 11060 0,'-18'0'0,"18"-18"16,18 18 0,52 18-1,-17-1-15,0-17 16,17 18-16,89 0 15,-88-18-15,-1 0 0,71 0 16,-88 0 0,-17 0-16,-1 0 15,0-18-15,-35 0 0</inkml:trace>
  <inkml:trace contextRef="#ctx0" brushRef="#br0" timeOffset="113692.157">19597 10954 0,'35'35'15,"0"-17"-15,54 35 16,-37-18-16,37 0 16,-54 0-16,-17-17 15,-18 17-15,-18-17 0,-35 17 16,0 1 0,-53-1-16,53-18 15,-35 19-15,71-36 16,-1 0-16,36 0 0</inkml:trace>
  <inkml:trace contextRef="#ctx0" brushRef="#br0" timeOffset="114120.26">20214 10513 0,'0'0'16,"18"106"-16,-1-36 0,1 107 15,0-89-15,-1 0 16,1 0-16,0 0 0,17 53 15,-17-88-15,17 18 16,-18-53-16,1-18 16,-18-18-16,18-17 15</inkml:trace>
  <inkml:trace contextRef="#ctx0" brushRef="#br0" timeOffset="114494.885">20249 10583 0,'89'18'16,"-178"-36"-16,231 36 0,34 0 15,-88-18-15,141 0 16,-105-18-16,-1 0 16,71 1-1,-105 17-15,-36 17 0,35 54 16,-71-36-16,-34 89 15,-1-54-15,-17 71 16,17-70-16,-17 52 16,17-70-16,18 0 15,0-18-15,0 1 16,-17-1-16,17-17 0,0-1 16,-53-17-16,17 0 15,1-17-15,-35 17 0,17-18 16,-106-17-16,71 17 15,-71 18 1,88 18-16,-34 35 16,87-18-16,0 35 15</inkml:trace>
  <inkml:trace contextRef="#ctx0" brushRef="#br0" timeOffset="114743.007">20814 11836 0,'0'0'0,"18"17"16,-1 54-16,1-36 15,-1 89-15,1-71 16,0 70-16,-1-70 15,1 18 1,-18-54-16,0 1 16,0-36-16,-18 1 15</inkml:trace>
  <inkml:trace contextRef="#ctx0" brushRef="#br0" timeOffset="114971.009">20638 11853 0,'0'0'0,"0"-17"0,17-1 0,18-17 16,18 0-1,-35 17-15,17 0 16,-17 1-16,0 17 0,17 0 16,0 35-16,-17 0 15,17 36-15,-17-36 16,-1 0-16,1-17 0,-18 17 15,35 18 1,-35-35-16,18-1 16</inkml:trace>
  <inkml:trace contextRef="#ctx0" brushRef="#br0" timeOffset="115328.257">20620 13053 0,'35'35'0,"0"-17"16,1 17-16,17-17 0,35 52 16,-35-52-1,17 35-15,-34-36 16,-1 1-16,-35-36 15</inkml:trace>
  <inkml:trace contextRef="#ctx0" brushRef="#br0" timeOffset="115494.199">20955 13035 0,'0'0'0,"-53"71"16,0-18-16,18-18 0,0 18 15,-1-18-15,19 0 16,-19 1-16,54-36 16,17-18-1</inkml:trace>
  <inkml:trace contextRef="#ctx0" brushRef="#br0" timeOffset="115783.666">21184 12647 0,'0'0'16,"-17"0"-16,-1 35 15,-17-17-15,17 0 16,-17 35-1,35-36-15,-18 36 16,18-18-16,18 1 16,-1-19-16,36 19 15,-17-36-15,17 17 16,-36-17-16,36-17 16,-53-1-16</inkml:trace>
  <inkml:trace contextRef="#ctx0" brushRef="#br0" timeOffset="116100.607">21325 12682 0,'18'0'16,"0"0"0,-1 18-16,1-18 15,17 18-15,-17-1 16,17 1-1,-35 0-15,18-18 16,-18 17-16,-18 1 0,1-1 16,-1 1-16,18 0 15,-18-18 1,18 17-16,0 1 16,36-18-1,-19 0 1,1 0-16,-1-18 15,-17 1 1</inkml:trace>
  <inkml:trace contextRef="#ctx0" brushRef="#br0" timeOffset="116439.006">21572 12629 0,'0'0'16,"18"0"-16,0 0 16,-1 18-16,1-18 0,35 35 15,-36-17-15,19 0 16,-19-1-16,-17 1 15,18-18-15,0 18 0,-18-1 16,17-17 0,-17 18-1,-17-18-15,17 17 0,-36 1 16,19 0-16,-1-1 16,0 1-16,18 0 0,-35-1 15,18 1 1,-1 0-16</inkml:trace>
  <inkml:trace contextRef="#ctx0" brushRef="#br0" timeOffset="117330.007">21890 10971 0,'0'0'0,"-18"0"16,18 18-16,0 0 15,53-1 1,0-17-16,71 0 16,-72 0-16,72 0 15,-71 0-15,53 18 16,-71-18-16,0 0 15,-17 0-15</inkml:trace>
  <inkml:trace contextRef="#ctx0" brushRef="#br0" timeOffset="117524.525">22472 10918 0,'35'36'15,"-70"-72"-15,88 89 0,-18-17 16,-17-19-16,17 19 0,18-1 15,-35-17-15,-1 34 16,-17-34-16,-35 0 16,17-1-16,-35 1 15,36-18-15,-18 0 16</inkml:trace>
  <inkml:trace contextRef="#ctx0" brushRef="#br0" timeOffset="117724.557">23513 11130 0,'17'18'0,"-34"-36"0,52 36 15,18-18-15,-18 0 16,18 0 0</inkml:trace>
  <inkml:trace contextRef="#ctx0" brushRef="#br0" timeOffset="117870.947">24095 11130 0,'35'0'16,"-70"0"-16,88 0 0,-36 0 0,36 0 16,-35 0-16,-18-17 15</inkml:trace>
  <inkml:trace contextRef="#ctx0" brushRef="#br0" timeOffset="118019.176">24589 11148 0,'17'0'0,"1"0"16</inkml:trace>
  <inkml:trace contextRef="#ctx0" brushRef="#br0" timeOffset="118153.707">24941 11113 0,'18'0'16,"-36"0"-16,54 0 0,-19 0 16,1 0-16</inkml:trace>
  <inkml:trace contextRef="#ctx0" brushRef="#br0" timeOffset="118475.562">25312 11165 0,'-18'18'16,"36"-36"-16,-18 36 0,88 0 15,-17-18-15,70 17 16,-71-17-16,54 0 15,-71 0-15,17-35 16,-52 35-16</inkml:trace>
  <inkml:trace contextRef="#ctx0" brushRef="#br0" timeOffset="118703.67">25841 11007 0,'0'0'16,"35"17"-16,-17-17 0,17 18 0,0 0 16,54 17-16,-36-17 15,35 17-15,-53-18 16,0 36 0,-35-35-16,-35 35 15,17-35-15,-52 17 16,35-18-16,17 1 15,-17 0-15,17-18 0</inkml:trace>
  <inkml:trace contextRef="#ctx0" brushRef="#br0" timeOffset="126212.413">26511 10742 0,'0'18'16,"0"17"-1,0 18-15,0 17 0,0 19 16,18-1-16,-18 18 0,35 123 16,-35-141-16,53 71 15,-35-106-15,-1-18 16,19 0-16,-36-17 0,17 0 15,1-54 1</inkml:trace>
  <inkml:trace contextRef="#ctx0" brushRef="#br0" timeOffset="126645.451">26458 10689 0,'36'0'16,"-72"0"-16,89 0 16,0 0-16,0-17 15,18 17-15,17-18 0,0 18 0,106 0 16,-88 0-16,70 0 16,-88 18-16,18 34 15,-70-34-15,17 53 16,-53-18-16,0-1 15,0 54 1,0-53-16,-18 106 16,18-88-16,0 105 15,0-88-15,18 53 16,-1-70-16,1-36 0,-1 18 16,19 0-1,-36-35-15,-36-18 16,1 0-16,-88-18 15,34 0 1,1 18-16,-123-17 16,87 17-16,-52 0 15,105 17-15,18 1 0,18 0 16,17 17-16</inkml:trace>
  <inkml:trace contextRef="#ctx0" brushRef="#br0" timeOffset="127924.445">17145 14058 0,'18'0'0,"17"-17"16,0 17-16,18-18 15,0 18-15,0-18 0,0 1 16,0-1-16,17-17 16,-34 35-16,-19 0 15</inkml:trace>
  <inkml:trace contextRef="#ctx0" brushRef="#br0" timeOffset="128086.377">17480 14111 0,'0'0'16,"18"106"-16,-1-53 0,-17 0 15,18 0-15,0 53 0,-18-71 16,0 0-16,0-17 0,0 17 15,17-35-15</inkml:trace>
  <inkml:trace contextRef="#ctx0" brushRef="#br0" timeOffset="128791.446">17798 13935 0,'0'17'0,"17"54"16,-17-18-16,36 70 15,-36-70 1,17 71-16,1-89 16,-18 53-16,0-70 15,0-1-15,17-17 16,-17-17-16,0-18 16,18-1-1,-18-17-15,0 18 16,18 0-16,-1 17 15,1 18-15,0 18 16,-1-1-16,-17 36 16,18-17-16,-18 17 15,18-36-15,-18 1 16,0 17-16,0-17 16</inkml:trace>
  <inkml:trace contextRef="#ctx0" brushRef="#br0" timeOffset="129124.331">18080 14411 0,'18'18'16,"-36"-36"-16,53 36 0,0-1 15,1-17-15,-19 0 0,19 0 16,17-35-16,-36 17 15,1-17 1,-18 17-16,0 1 0,-35-18 16,17 35-16,0-18 15,1 0-15,-1 18 0,-17 0 16,17 18 0,18 35-16,0-36 15,18 36 1,-1-17-16,1-19 0,35 1 15,-18 0-15,0-18 16,-17 0-16,0 0 0,-1-18 16,-17 0-1</inkml:trace>
  <inkml:trace contextRef="#ctx0" brushRef="#br0" timeOffset="129363.968">18380 14482 0,'-36'-18'16,"36"0"-16,0 1 16,18-1-1,0 0-15,-1 1 0,19-1 0,17 0 16,-36 1-16,1 17 15,-1 0 1,1 0 0</inkml:trace>
  <inkml:trace contextRef="#ctx0" brushRef="#br0" timeOffset="129603.557">18574 14323 0,'35'17'0,"-17"-17"16,-1 0-16,19-17 15,-19 17-15,-17-18 16,18 1-16,0 17 16,-18-36-1,-18 36-15,0 0 16,18-17-16,-17 17 0,-19 17 16,19 1-16,-1 35 15,18-36-15,18 19 16,-1-19-16,19 19 0,-1-19 15,0-17-15,18 0 0,35 0 16,-52 0-16,-19-17 16</inkml:trace>
  <inkml:trace contextRef="#ctx0" brushRef="#br0" timeOffset="130254.114">20690 14093 0,'-17'18'0,"17"0"15,17 52-15,-17-34 16,36-1-16,-19 0 16,19 0-16,-1-17 0,35 17 15,-34-35-15,34-17 16,-52-19-16,17-16 15,-35 16-15,18 19 16,-18-19-16,-18 1 0,18-18 16,0 35-16,18 18 31,35 36-15,-36-1-16,19 0 0,-1-17 15,36 35-15,-54-18 16,1-17-16,-18-1 0,0 1 15,0 17 1,-35-35-16,-36 18 16,36-18-16,-54-18 15,37 1-15,-19-1 16</inkml:trace>
  <inkml:trace contextRef="#ctx0" brushRef="#br0" timeOffset="130370.422">20655 13794 0,'0'0'16,"18"17"-16,-1 1 0,19 0 15</inkml:trace>
  <inkml:trace contextRef="#ctx0" brushRef="#br0" timeOffset="130715.917">22737 14164 0,'17'0'15,"1"0"-15,-1 0 16,1 0-16</inkml:trace>
  <inkml:trace contextRef="#ctx0" brushRef="#br0" timeOffset="130882.964">23442 14164 0,'18'0'16</inkml:trace>
  <inkml:trace contextRef="#ctx0" brushRef="#br0" timeOffset="131022.586">23901 14093 0,'0'0'0,"17"0"0,1 0 16,0 0 0</inkml:trace>
  <inkml:trace contextRef="#ctx0" brushRef="#br0" timeOffset="131167.551">24465 14182 0,'0'0'16,"18"0"0</inkml:trace>
  <inkml:trace contextRef="#ctx0" brushRef="#br0" timeOffset="131287.869">24836 14199 0,'0'0'16,"17"0"-16,1 0 16,-1 0-1</inkml:trace>
  <inkml:trace contextRef="#ctx0" brushRef="#br0" timeOffset="131399.165">25188 14217 0,'18'-18'16,"-18"1"-16</inkml:trace>
  <inkml:trace contextRef="#ctx0" brushRef="#br0" timeOffset="131955.21">27199 12153 0,'0'18'16,"0"17"-16,18 71 15,-1-53-15,-17 17 16,18-17-16,-18 18 0,18 52 16,-1-70-16,1 35 15,0-52 1,-18-19-16,0 1 0,0 0 15,0-36 1</inkml:trace>
  <inkml:trace contextRef="#ctx0" brushRef="#br0" timeOffset="132239.497">26952 12435 0,'0'-17'0,"0"34"0,0-52 15,18 0-15,0 17 16,17-35 0,-18 18-16,19-18 15,-19 35-15,-17 1 0,18-18 16,-18 52 15,18 1-31,-18-1 0,35 54 16,0-36-16,36 54 15,-18-54-15,35 18 16,-35-36-16,17 1 16,-34-18-16</inkml:trace>
  <inkml:trace contextRef="#ctx0" brushRef="#br0" timeOffset="133907.625">26811 13458 0,'18'36'31,"52"34"-16,-34-34 1,-1-1-16,18 0 0,-18 18 16,53 0-16,-52-18 15,16 1-15,-52-19 16,18-17-16,-36 0 16</inkml:trace>
  <inkml:trace contextRef="#ctx0" brushRef="#br0" timeOffset="134097.128">27129 13529 0,'-53'71'16,"35"-36"-16,-17 0 0,17 0 15,-35 36-15,36-36 16,-19 18-1,19-35-15,17-1 0,17-17 16,-17-17-16</inkml:trace>
  <inkml:trace contextRef="#ctx0" brushRef="#br0" timeOffset="134386.477">27499 13106 0,'0'-18'15,"0"36"-15,0-18 32,-18 17-32,18 19 15,-17-1-15,-1 0 0,0 0 0,18 1 16,0-1-16,0 18 15,0-35-15,18-1 16,0 1-16,-1-1 0,1 1 16,0-18-16,17 0 0,-17 0 15,17-18-15,-17 1 16</inkml:trace>
  <inkml:trace contextRef="#ctx0" brushRef="#br0" timeOffset="134546.9">27640 13176 0,'18'0'0,"-36"0"0,53-17 15,-17 17-15,35-18 16,-35 18-16,17-18 16</inkml:trace>
  <inkml:trace contextRef="#ctx0" brushRef="#br0" timeOffset="134672.745">27728 13212 0,'18'-89'16,"-36"178"-16,18-72 0,0 18 0,0 36 15,18-53-15,-18 17 16,0-17-16,0-1 0,0 1 16,0 17-16,0-17 15</inkml:trace>
  <inkml:trace contextRef="#ctx0" brushRef="#br0" timeOffset="134975.049">27869 13317 0,'0'18'16,"18"-18"-16,-18 18 16,35-1-1,-17 1-15,35 0 16,-35-1-16,-1-17 15,1 0 1,-36 0-16,18-17 16</inkml:trace>
  <inkml:trace contextRef="#ctx0" brushRef="#br0" timeOffset="135242.26">27975 13317 0,'18'0'47,"-18"18"-32,-18 0-15,1-1 16,-1 1-16,0 0 15,1-1-15,17 1 16</inkml:trace>
  <inkml:trace contextRef="#ctx0" brushRef="#br0" timeOffset="135547.051">28046 13106 0,'0'17'16,"17"1"-1,19 0-15,-1-18 16,36 17-1,-36 1-15,0 0 0,0-18 16,-17 17-16,0 18 0,-1 1 16,-17-19-16,-17 1 15,-1 0-15,0-1 0,-34 19 16,34-36-16,-17 35 16,17-35-16,-17 17 15</inkml:trace>
  <inkml:trace contextRef="#ctx0" brushRef="#br0" timeOffset="136299.809">26793 14376 0,'18'70'0,"-36"-140"0,36 176 15,-18-54-15,0-16 16,0-19-16,0 1 0,0-53 31,35-18-15,-17 18-16,0-1 16,17-17-16,-17 36 15,-1 17-15,1 17 16,-18 1-16,18 0 0,-18 52 15,0-52-15,17-1 16,-17 1 0,18 0-16,-1-18 0,1-18 15,0 0 1,-1-34-16,1 34 16,0 0-16,-1 1 15,1 17 1,-18 17-16,18 1 15,-1-18-15,-17 18 16,18-18-16,-1 0 16,1 0-1,0 0-15,-1 0 16,-17 17 0,18 1-16,-18-1 15,18 1-15,-18 0 16,17-18-16,1 0 0,17-18 15,0 18-15,-17-18 16,0 1-16,-1-1 0,1-35 16,-18 36-16,-18-1 15,1 0-15,-1 18 16,-17 0-16,17 0 0,-35 0 16,36 18-16,-1-18 15</inkml:trace>
  <inkml:trace contextRef="#ctx0" brushRef="#br0" timeOffset="136515.38">27587 14376 0,'0'0'16,"0"53"-16,0-18 0,0-17 16,18 52-1,-18-52-15,35 17 0,0-35 16,1 0-16,-19 0 15,1-18 1,0 1-16,-18-1 0,0 0 0,0-17 16,0 0-16,-18 17 15,0 1-15,18-1 16</inkml:trace>
  <inkml:trace contextRef="#ctx0" brushRef="#br0" timeOffset="136665.406">27940 14499 0,'0'0'0,"0"18"0,0 17 15,0-17-15,18-1 16,-18 1-16,17 0 16,1-18-16,0-18 15</inkml:trace>
  <inkml:trace contextRef="#ctx0" brushRef="#br0" timeOffset="136788.221">27975 14288 0,'0'0'15,"0"-18"-15,0 36 16,0-1 0,0 1-1</inkml:trace>
  <inkml:trace contextRef="#ctx0" brushRef="#br0" timeOffset="136910.977">28063 14429 0,'0'17'15</inkml:trace>
  <inkml:trace contextRef="#ctx0" brushRef="#br0" timeOffset="137394.262">28152 14517 0,'17'0'16,"-34"0"-16,52 17 0,-17-17 15,17 0-15,0 0 16,-17 0-16,-1 0 15,19 0-15,-19-17 0,1 17 16,0-35-16,-18 17 16,-18-17-16,0 17 15,-35 0 1,36 18-16,-18 0 0,17 0 0,0 18 16,1-18-1,34 35-15,1 1 16,0-19-16,-1 1 0,1 17 15,52 0-15,-52-17 16,17 17 0,-17-35-16,0 18 0,-1-18 15,1 0 1,-18-18-16</inkml:trace>
  <inkml:trace contextRef="#ctx0" brushRef="#br0" timeOffset="142260.543">26952 9772 0,'0'0'16,"-35"53"-16,35 0 0,0 88 15,0-71-15,0 19 0,0-19 16,18 1-16,-18-1 0,17 36 15,1-53-15,-18 0 16,0-35 0,0-1-16,-18-34 31</inkml:trace>
  <inkml:trace contextRef="#ctx0" brushRef="#br0" timeOffset="142668.122">26652 10037 0,'18'-18'62,"0"0"-62,-18 1 16,17-19-16,1 19 15,0-36-15,-1 35 16,1-35 0,-1 36-16,19-19 15,-36 19-15,17-1 16,1 18-16,0 0 15,-1 18 1,1-18-16,35 35 16,-18 0-16,18 1 15,-18-1-15,36 18 16,-53-36-16,17 36 16,-18-35-16,-17 0 15</inkml:trace>
  <inkml:trace contextRef="#ctx0" brushRef="#br0" timeOffset="145483.196">26723 8943 0,'0'-18'15,"0"36"-15,0-53 0,-18 17 16,18 36 0,0-1-1,0 71 1,0-35-16,36 18 15,-19-36-15,18 1 0,18-19 16,53-34 0,-35-54-1,-36-17 1,-17 17-16,-18 18 16,0 0-1,-18 36-15,18 34 16,0 72-1,0-37-15,35 54 16,-17-35-16,-18 35 16,18-53-16,-18 0 15,-18-18-15,18 0 0,-18-17 16,-17 17-16,17-17 0,-52-1 16,52-17-16,-17 0 15,17-17-15,-17 17 16,-18-36-16,18 36 15,0-35-15,17 17 16,18 1-16,-18-1 16,18 1-16</inkml:trace>
  <inkml:trace contextRef="#ctx0" brushRef="#br0" timeOffset="146080.965">26705 8467 0,'18'-18'62,"0"-17"-62,-1-1 16,18-52-16,-17 53 15,0 0-15,-1-18 0,1 18 16,0-36-16,-18 53 16,17 36-1,-17 17 1,36 53-16,-1-35 16,-17-17-16,70 52 15,-53-53-15,53 18 16,-70-35-16,17 35 15,-53-36-15</inkml:trace>
  <inkml:trace contextRef="#ctx0" brushRef="#br0" timeOffset="154367.729">18644 15734 0,'0'0'0,"0"-18"16,18 18 0,0-17-16,17 34 15,-17 1-15,-1 35 0,18 0 16,-17 17-16,0 71 16,-18-70-16,0 0 15,0-19-15,0-16 0,0-1 16,-18-17-16,18-36 15,0 0-15,-18-17 0,18 0 16,0-36-16,0 18 16,0-17-16,18 17 0,0-88 15,-1 70-15,19-52 16,-1 87-16,-17 36 16,-1 0-16,18 53 15,-35-17-15,18 69 16,-18-52-16,0 0 15,0-17-15,18-1 0,-1-18 16,1-17-16,0 0 16,-1 0-16,1-35 15,17 18-15,-17-19 0,17-17 16,18-17-16,-18 35 16,18 17-16,-35 18 15,17 0-15,0 70 16,-17-17-16,0 36 15,-1-37-15,1 1 16,17 36-16,1-54 16,16 0-16,-16-17 15</inkml:trace>
  <inkml:trace contextRef="#ctx0" brushRef="#br0" timeOffset="154845.543">19861 16051 0,'-53'18'0,"106"-36"0,-158 71 16,87-35-16,0 35 15,18-35-15,18 17 16,35 0 0,-36-35-16,19 18 0,34-18 15,-34-18-15,-1 0 16,-17 1-16,-18-1 15,0-35-15,-18 36 16,0-19 0,1 19-16,17 34 31,0 19-31,17-19 0,1 1 16,17 35-16,0-36 15,1 1 1,-19-18-16,-17-18 31,0 1-31,-17-18 16,-1 17-16,18 0 15,0 1-15,0-1 0,35 18 16,-17 0 0,17 18-1,-17-18-15,0 17 0,17 1 16,-35 0-16,0-1 15,0 1 1</inkml:trace>
  <inkml:trace contextRef="#ctx0" brushRef="#br0" timeOffset="155241.094">20373 16087 0,'0'35'16,"18"-35"-16,-1 35 0,1-35 16,-1 18-16,19-18 15,-19 0-15,1 0 16,0 0-16,-1-18 16,-17 1-16,0-1 15,0 0-15,0 36 16,18-18-1,-18 35-15,18 1 0,-1-1 16,1 18-16,17 70 16,-17-52-16,17 35 15,-35-54-15,0 19 16,0-36-16,-53 18 16,36-35-16,-54-18 15,36 0-15,-36-35 16,36-1-16,-36-17 15,54 18-15,-19-35 16,19 52-16,17-17 16,17 17-16,-17 0 0</inkml:trace>
  <inkml:trace contextRef="#ctx0" brushRef="#br0" timeOffset="155595.218">21096 16157 0,'18'0'16,"17"0"-1,0 0-15,18 18 16,35-18-16,1 0 15,-72 0-15,19 0 16,-1-18-16</inkml:trace>
  <inkml:trace contextRef="#ctx0" brushRef="#br0" timeOffset="155984.924">21890 15928 0,'18'0'0,"34"0"16,37-18-1,-36 18-15,-1-17 16,1-1-16,-17 18 0,-1-18 0,-17 18 16,-1 0-16</inkml:trace>
  <inkml:trace contextRef="#ctx0" brushRef="#br0" timeOffset="156368.945">22119 15752 0,'-17'52'16,"34"-104"-16,-34 140 0,17-53 16,0 0-16,17 18 15,-17-18-15,18 1 0,17 34 16,0-52-16,1 17 16,-19-17-16,19-18 15,-19 0-15,1-18 16,-18 1-16,17-1 15,1 0-15,0 18 16,-18 18-16,35 0 16,0-1-16,18 19 15,-17-19 1,34-17-16,-35 0 16,1 0-16,-36-17 15,-36-19 1,19 19-16,-19-1 0,1 0 15,18 1-15,-19-1 16,1 18-16,17-18 0,18 36 16,18-18-1</inkml:trace>
  <inkml:trace contextRef="#ctx0" brushRef="#br0" timeOffset="156524.861">22895 16122 0,'0'0'16,"53"-18"-16,0 1 0,-18 17 15,18-18-15,-17 0 0,-1 18 16,-17 0-16,-1-17 0</inkml:trace>
  <inkml:trace contextRef="#ctx0" brushRef="#br0" timeOffset="157060.06">23636 15963 0,'-18'0'15,"1"0"-15,-1 0 16,1 18 0,17-1-16,0 36 15,0-17-15,35 17 16,0-36-16,36 19 15,-36-36-15,53 0 16,-53-18-16,1-17 16,-36 17-1,0-35-15,-18 35 16,-35-35-16,18 36 16,-18-1-1,35 18-15,1 0 0</inkml:trace>
  <inkml:trace contextRef="#ctx0" brushRef="#br0" timeOffset="157354.295">24165 16157 0,'0'53'0,"0"-106"0,-17 141 15,17-70-15,17-36 31,19-34-15,-19 16 0,18-34-16,-17 52 15,35-35-15,-53 35 16,18 18-16,-1 18 16,-17 0-1,18 17-15,-18-17 0,0-1 16,0 19-16,0-1 15,18-17-15,-18 17 16,17-18-16,1-17 16</inkml:trace>
  <inkml:trace contextRef="#ctx0" brushRef="#br0" timeOffset="157660.108">24606 16193 0,'53'0'16,"-106"0"-16,141-18 0,-70 0 0,70-17 16,-52 17-16,-19 1 15,1-1-15,-1-35 16,-17 35-16,-35-17 16,0 18-16,-36-1 15,18 18-15,18 0 0,0 18 16,-18 34-1,53-16-15,0 34 16,35-34-16,53 34 16,-17-52-16,52 17 15,-52-35-15,53 0 16,-89-18-16,18 1 16,-53-1-16</inkml:trace>
  <inkml:trace contextRef="#ctx0" brushRef="#br0" timeOffset="175488.435">31221 10707 0,'0'17'15,"0"1"-15,0 17 0,0 18 16,0 18-16,17-18 0,19 88 16,-19-53-16,1 53 15,0-70-15,-1 52 16,-17-70-16,0 0 15,0-35-15,0 17 16,0-17-16,0-36 16,0 0-1</inkml:trace>
  <inkml:trace contextRef="#ctx0" brushRef="#br0" timeOffset="176211.725">31150 10724 0,'0'0'16,"18"0"-1,17-17 1,0 17-16,18-18 15,0 18-15,0-17 0,18 17 0,105-18 16,-88 0 0,18 18-16,71-17 15,-89 17-15,-18 17 0,-17-17 16,0 18-16,18-18 16,-36 18-16,0-1 15,-17 1-15,-18-1 0,18 1 16,-18 0-1,-18 35-15,18-18 16,0 18-16,18 0 16,-18-18-16,0 18 0,0 0 15,35 53-15,-18-53 16,19 70 0,-19-70-16,1 0 15,0 17-15,-1-17 0,1-17 0,0 52 16,-1-53-16,-17 36 15,-17-54-15,-36 19 16,17-36 0,-52 17-16,35 1 15,-105-18-15,69 0 16,1-18-16,-124-35 16,107 36-16,-89-36 15,105 35-15,1 1 16,53 17-16,35 17 15,53 18 1</inkml:trace>
  <inkml:trace contextRef="#ctx0" brushRef="#br0" timeOffset="176823.714">32015 12118 0,'17'-18'16,"-17"1"-16,18 17 15,-18 17-15,18 19 16,-18-1-16,0 18 0,0 106 15,0-54-15,0 107 16,-18-89-16,0 89 16,18-106-1,0 0-15,0 0 0,18 52 16,-18-87-16,0 35 16,0-71-16,0 0 15,0-52 1,-18-19-1</inkml:trace>
  <inkml:trace contextRef="#ctx0" brushRef="#br0" timeOffset="177207.146">31873 12418 0,'0'0'0,"18"0"16,0-18-1,-18-17-15,35 17 16,-17-17-16,-1 0 0,36-36 15,-35 18-15,35-35 16,-36 53-16,1-1 16,-18 19-16,18 17 15,-18 70 1,17-34-16,36 52 16,-35-35-16,52 17 15,-34-52 1,34 17-16,-52-17 15,0-18-15</inkml:trace>
  <inkml:trace contextRef="#ctx0" brushRef="#br0" timeOffset="178297.097">30233 15857 0,'0'-17'15,"-18"-19"-15,1 19 16,-1-1 0,1 18-1,-19 71-15,19-36 16,17 0-16,-18 71 16,18-71-16,35 36 15,1-53-15,-1 17 16,0-35-16,0 18 0,18-18 15,18-36-15,-54 19 16,19-36 0,-36 17-16,0 19 0,-18-19 15,-17 1-15,-18 0 16,18 17-16,-18 18 16,35 0-16,36 0 15</inkml:trace>
  <inkml:trace contextRef="#ctx0" brushRef="#br0" timeOffset="178586.898">30568 16069 0,'-35'53'16,"70"-106"-16,-70 124 15,35-54-15,18-34 16,17-19-1,-18 19-15,36-54 16,-35 18-16,17 0 16,-17 18-16,0 35 15,-1-18-15,19 36 16,-36 0-16,17 35 16,-17-18-16,18 35 15,-18-34-15,17-1 16,-17-17-16,0-1 15,18 1-15</inkml:trace>
  <inkml:trace contextRef="#ctx0" brushRef="#br0" timeOffset="178865.425">30956 16034 0,'18'0'0,"-36"0"0,71 0 15,0 0-15,-18-18 16,18 0 0,-35 1-16,0-1 0,-18 1 15,-18-1-15,0 0 16,1 18-16,-19 0 0,-34 18 16,52 0-16,-17 17 15,35-18-15,18 36 16,-1-35-1,54 17-15,-18-35 16,35 18-16,-35-18 16,0 0-16</inkml:trace>
  <inkml:trace contextRef="#ctx0" brushRef="#br0" timeOffset="179160.141">31538 15963 0,'0'0'16,"53"0"-16,-17-17 0,34 17 16,-17-18-16,53 18 15,-71 0-15,36-18 16,-54 18-16,1 18 16,-36-18-16</inkml:trace>
  <inkml:trace contextRef="#ctx0" brushRef="#br0" timeOffset="179509.44">32262 15857 0,'0'0'16,"17"0"-16,1 0 0,35 0 15,-18 0-15,36 0 16,-36 0-16,0 0 16,0 0-16,18 0 15,-53-17-15,18-1 16</inkml:trace>
  <inkml:trace contextRef="#ctx0" brushRef="#br0" timeOffset="179916.019">32420 15610 0,'0'0'16,"18"0"-16,0 18 15,-18 0-15,0 17 0,0 53 16,0-17-16,-18-18 16,18 0-16,0-1 0,0 1 15,0-17-15,0-1 0,18-17 16,17-1-16,-18 1 15,19-36 1,-19 1-16,19 17 16,-19-18-16,19 0 0,-36 1 15,17 17-15,1-18 0,0 36 16,-18-1-16,17-17 16,1 36-1,17-19-15,18 1 16,-18-18-16,-17 0 0,52 0 15,-52-18-15,0-17 16,-18 17-16,-18-17 16,0 17-16,-52-17 15,52 17-15,-35 18 16,36 0 0,-1 18-16</inkml:trace>
  <inkml:trace contextRef="#ctx0" brushRef="#br0" timeOffset="180349.166">33126 16051 0,'17'0'15,"19"0"1,-19 0-16,19 0 16,-19 0-16,19 0 15,-19 0-15,1 0 16,0-17-16,-1 17 16,18 0-1,1 0-15,-19 0 16,19 0-16,-19 0 15,1 0-15,-36 17 32</inkml:trace>
  <inkml:trace contextRef="#ctx0" brushRef="#br0" timeOffset="180805.179">30798 16828 0,'0'0'0,"-36"17"16,19 1-16,-1 35 16,18-18-16,18 36 15,-1-36-15,54 18 16,-36-36-16,18-17 15,-18 18-15,18-18 16,18-18-16,-36 1 16,-17-36-16,-18 18 15,-36-36 1,19 36-16,-19 17 0,-16-35 16,34 36-16,-17-1 15,17 18-15</inkml:trace>
  <inkml:trace contextRef="#ctx0" brushRef="#br0" timeOffset="181071.927">31327 17039 0,'0'35'16,"0"-70"-16,0 88 15,0-71 1,17-17-1,-17 0-15,18 17 16,0-17-16,35-53 16,-18 53-16,-18 17 15,19 18-15,-19 0 0,1 0 16,0 18-16,-18 34 16,0-16-16,17-1 15,-17-17-15,0 17 0,0 0 16,0-17-16</inkml:trace>
  <inkml:trace contextRef="#ctx0" brushRef="#br0" timeOffset="181402.805">31750 17022 0,'0'0'16,"53"-18"-16,0 18 15,-18 0-15,36-35 16,-36 35-16,0-36 16,-17 36-16,-36-35 15,1 35-15,-1-18 16,-17 18-16,-1-17 0,-52 17 16,53 17-16,0 1 15,17 0-15,0-1 0,36 54 16,0-53-16,52 34 15,-35-34-15,71 17 16,-53-35-16,-17 18 16,16-18-16,19-18 15,-53 18-15,-1-17 16,-34-1-16,-1 0 16</inkml:trace>
  <inkml:trace contextRef="#ctx0" brushRef="#br0" timeOffset="182652.643">31873 14076 0,'0'-18'16,"18"36"-1,17 17-15,1-17 16,52 52-16,-35-34 15,17 17-15,36-1 16,-71-16-16,18-1 16,18 0-16,-53-17 15,-18 0-15,0-1 0,-18-17 16,-35 0 0</inkml:trace>
  <inkml:trace contextRef="#ctx0" brushRef="#br0" timeOffset="182841.463">32332 14076 0,'0'0'16,"-35"-18"-16,17 36 0,-35 17 16,36 0-16,-54 54 15,36-36-15,-18 35 16,35-53-16,1 0 15,17-17-15,0 17 16,-18-35-16</inkml:trace>
  <inkml:trace contextRef="#ctx0" brushRef="#br0" timeOffset="183575.174">31838 9737 0,'18'-71'0,"-36"142"0,36-177 16,-18 88-16,-18 53 31,1 36-31,17 0 16,0-1-16,-18 1 15,18 17-15,0 0 0,0-17 16,18-18-16,-1 17 0,18 18 16,-17-52-16,17 17 15,-35-36-15,18-17 16,-18-17-1</inkml:trace>
  <inkml:trace contextRef="#ctx0" brushRef="#br0" timeOffset="183857.928">31538 9984 0,'0'-36'16,"0"72"-16,36-89 0,17-18 15,-36 36-15,54-53 16,-54 52-16,1-17 16,0-17-1,-18 52 1,0 1-16,17 17 16,-17 17-16,36 19 15,-1-1-15,0 18 0,18-18 16,35 53-1,-35-52-15,0-1 0,35 0 16,-52-35-16,16 18 16</inkml:trace>
  <inkml:trace contextRef="#ctx0" brushRef="#br0" timeOffset="184925.934">31521 8290 0,'0'-17'16,"-18"17"0,18 17-1,18 1-15,-18 0 16,0 52-16,0-17 16,17-18-16,1 1 15,0-1-15,-1-17 0,19-1 16,-19 1-16,18-18 0,18 0 15,-17-18-15,17-35 16,-36 18-16,1 0 16,-18-1-16,0 19 0,17-19 15,-17 19-15,-17-1 16,17 71 0,-18-18-16,18 71 15,0-35-15,18-18 16,-18 17-16,17 54 15,1-71-15,-18 0 0,18 17 16,-18-52-16,-18 17 16,0-17-16,-52-18 15,17-18 1,-35-17-16,53 35 16,-1-18-16,1 0 0,0 18 15,-1-17-15,1 17 16</inkml:trace>
  <inkml:trace contextRef="#ctx0" brushRef="#br0" timeOffset="209773.104">19597 17022 0,'-18'0'15,"36"17"64,-1-17-64,19 18 1,-19-18-16,19 0 15,17 17-15,-18-17 0,35 18 16,1-18-16,105 18 16,-52-18-16,140 17 15,-105-17-15,18 0 0,-1 0 16,230 0-16,-177 0 16,194 0-1,-193 0-15,-36 18 0,17-18 16,160 0-16,-213 0 15,142 18-15,-159-18 16,-17 17-16,-1-17 0,-17 18 16,71 0-16,-107-18 15,18 0 1,-70 0-16,0-18 16,-18 0-16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1:41:57.06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2346 6456 0,'0'0'0,"18"17"15,17 72-15,0-19 16,0 71-16,1-70 16,-19 17-16,1-17 15,35 70-15,-35-106 0,-1 0 16,1 1-16,-18-19 15,17 1-15,1-18 16,-18-35-16,0 17 16,18-35-16,-36-18 0,18-70 15,-18 71-15,-17-89 16,35 89-16,0-1 16,0 18-16,0 35 15,18 18 1,-1 18-16</inkml:trace>
  <inkml:trace contextRef="#ctx0" brushRef="#br0" timeOffset="335.848">2946 7144 0,'0'0'16,"-36"53"-16,19-36 0,17 19 15,0-1 1,17-17-16,1-1 0,0-17 16,35 18-16,0-53 15,-36 17-15,18-17 16,-35-1-16,-17-17 15,17 18 1,-18 17-16,-35-17 16,36 35-16,-1 0 0,-35 0 15,53 18 1,18-1 0</inkml:trace>
  <inkml:trace contextRef="#ctx0" brushRef="#br0" timeOffset="663.244">3422 6985 0,'-35'0'0,"70"0"0,-88-18 16,18 36-16,17 0 15,-17 35-15,17-18 16,18 0-16,0 0 0,18 1 16,-1-1-16,1-17 15,0 17-15,52-17 16,-34-1-16,17-17 15,-18-17-15,-18 17 0,19-18 16,-1-17-16</inkml:trace>
  <inkml:trace contextRef="#ctx0" brushRef="#br0" timeOffset="1033.174">3704 7091 0,'0'0'0,"-17"17"15,17 19-15,-18-19 0,18 36 16,0-17-16,0-19 16,18 1-16,17 0 15,-18-18-15,1 0 0,17-18 16,-17 0-16,0-17 15,-18 17-15,0 1 0,0-36 16,-18 17-16,18 19 16,-18-18-1,1 35-15,-1 0 16,18 17-16,0 1 0,0-1 16,18 1-16,-1 0 0,19 17 15,-19-17-15,36 17 16,-18-35-1,1 0-15,-1 0 16,0 0-16</inkml:trace>
  <inkml:trace contextRef="#ctx0" brushRef="#br0" timeOffset="1398.249">3951 6509 0,'35'123'15,"-70"-246"-15,88 299 0,-18-52 16,-17-54-16,0-17 0,-1 0 16,19 35-16,-36-53 15,17 18 1,-17-88-1,18 0 1,-1 17-16,19-17 16,-19 35-16,36 18 15,-35-18-15,0 35 16,-18-18 0,0 19-16,0-19 15,-36 19-15,19-36 16,17 17-16,-18-17 15,0 0-15,18-17 16</inkml:trace>
  <inkml:trace contextRef="#ctx0" brushRef="#br0" timeOffset="1699.587">4463 7056 0,'0'52'16,"0"-104"-16,0 140 0,17-53 15,-17-17-15,18-1 16,0-17-16,-1 0 16,1 0-16,-1-17 0,1-19 15,17-17-15,-35 36 16,18-36 0,0 35-16,-18 1 15,0 34 1,17 19-16,-17-1 15,36 0-15,-19-17 16,19-1-16,-1 1 0,35-18 16,-52 0-1,53-18-15,-54 1 16</inkml:trace>
  <inkml:trace contextRef="#ctx0" brushRef="#br0" timeOffset="1910.955">4904 6385 0,'53'141'16,"-106"-282"-16,123 353 0,-52-53 15,-1-89-15,1 18 0,-18 36 16,18-71-16,-18 35 15,17-53-15,-17-17 16,18-18-16</inkml:trace>
  <inkml:trace contextRef="#ctx0" brushRef="#br0" timeOffset="2303.726">5398 6950 0,'-36'0'0,"72"0"0,-89 0 15,35 17-15,18 1 16,-18 0-16,18 17 16,0 0-16,0 0 0,18 18 15,0-17-15,-1-19 0,36 1 16,-18-18-16,1-18 15,-19-17-15,-17 17 16,18 1-16,-18-19 16,0-16-16,0 34 15,-18-17-15,-17 17 16,17 0-16,1 18 16,17 18-16,0 17 15,17-17 1,19 35-16,-19-36 15,19 19-15,-19-19 16,36 19-16,-35-36 16,17 0-16</inkml:trace>
  <inkml:trace contextRef="#ctx0" brushRef="#br0" timeOffset="2822.737">5697 7179 0,'0'-18'16,"0"36"-16,-17-53 0,17 17 0,0-35 16,0 18-16,0 17 15,0 1-15,17-1 0,-17 0 16,18 18-16,17 0 16,-17 0-16,17 18 15,-35 0 1,18-1-16,-1 1 15,-17 0-15,0-1 16,0 1 0,0-1-1,0 1-15,18 17 16,-18 1 0,18 17-16,-1-36 15,1 19-15,0-19 16,-1 1-16,1-18 0,-18 17 15,0 1-15,-18 0 16,1-1-16,-19 19 16,1-19-16,-35 19 15,52-19-15,0-17 16,1 18-16,-1-18 0,18-18 16,18-17-1,17-36-15,0 18 16,18-17-16,35-54 15,18 19-15,-53 69 16,0 1-16,-18 0 0,1 17 16,-1 0-16,-35 36 15,-18 0-15</inkml:trace>
  <inkml:trace contextRef="#ctx0" brushRef="#br0" timeOffset="4930.587">6668 6756 0,'0'0'16,"35"17"-16,-18-17 15,19 18-15,-1-18 16,-17 18-16,17-18 0,-17 0 16,17 0-16,-18 0 0</inkml:trace>
  <inkml:trace contextRef="#ctx0" brushRef="#br0" timeOffset="5054.245">6773 7003 0,'53'0'0,"-106"0"0,124 0 16,-18 0 0,-18-18-16,0 18 15</inkml:trace>
  <inkml:trace contextRef="#ctx0" brushRef="#br0" timeOffset="5574.464">7655 6385 0,'0'0'0,"18"0"16,17 0-16,-17 0 15,70-17 1,-53-1-16,36 18 16,-53 0-16,34 0 15,-34 0-15</inkml:trace>
  <inkml:trace contextRef="#ctx0" brushRef="#br0" timeOffset="5836.799">7620 6350 0,'0'53'16,"0"-106"-16,0 141 0,0-35 0,18 106 16,-1-71-16,-17 18 15,0-18-15,18 0 0,0 71 16,-18-106-16,35 18 15,-18-36 1,36-18-16,-17 1 16,-1-18-16,36 0 15,-19 0-15,19 0 16,-36 0-16,-17 18 16</inkml:trace>
  <inkml:trace contextRef="#ctx0" brushRef="#br0" timeOffset="7254.425">8837 6862 0,'-18'-18'15,"1"-17"-15,-18 35 16,-18 17-1,35 1-15,-53 35 16,54-18-16,-18 0 0,17 54 16,18-54-16,0 0 15,18-17-15,-1-1 0,36 19 16,-35-36 0,17 0-16,0-18 0,1 0 15,-1-17-15,0-35 16,-17 34-16,-18 1 0,0 0 15,-18-18-15,0 35 16,1 1 0,17 34-1,17 54-15,-17-36 16,36 18-16,17 17 16,-18-34-16,35-1 15,-34-17-15,-1-1 16,-17-17-16,-1 0 0</inkml:trace>
  <inkml:trace contextRef="#ctx0" brushRef="#br0" timeOffset="7416.766">9349 7214 0,'0'0'0,"0"18"0,0 0 0,-18 35 16,0-36-16,-17 18 15,17-17-15,1 0 16,-18-1 0</inkml:trace>
  <inkml:trace contextRef="#ctx0" brushRef="#br0" timeOffset="8377.915">9701 6315 0,'0'17'16,"18"19"-16,0 69 15,17-34-15,0 105 16,-17-105-16,0 17 16,17 18-16,-35-53 15,17-18-15,-17-17 0,0-1 16,18-17-16,-18-35 16,0 0-16,35-36 15,-17 18 1,17 1-16,1 34 15,16 18-15,-16 0 0,-1 18 16,-17 17-16,17 0 16,-17 0-16,-1 1 0,-17 34 15,-17-35-15,-19 18 16,1-35-16,0 0 16,-18-1-16,35-17 15,1 0-15,-1 0 0,0-17 16,18-1-16</inkml:trace>
  <inkml:trace contextRef="#ctx0" brushRef="#br0" timeOffset="9056.538">10672 7091 0,'17'17'16,"-17"1"-16,0 17 15,-17-17-15,17 0 16,-18 17-16,0-17 0,1-1 0,-19 19 16</inkml:trace>
  <inkml:trace contextRef="#ctx0" brushRef="#br0" timeOffset="9345.389">11289 6756 0,'0'0'16,"-71"0"-16,36 17 0,-35 19 15,52-1-15,0 0 16,1 53-16,17-35 15,0-17-15,17-1 0,36 0 16,35 0 0,-52-35-16,-1 0 15,35 0-15,-34 0 16,-19-17-16,1 17 0,-18-36 16</inkml:trace>
  <inkml:trace contextRef="#ctx0" brushRef="#br0" timeOffset="9934.513">11959 7056 0,'18'0'15,"-1"-18"1,1 18 0,0 0-1</inkml:trace>
  <inkml:trace contextRef="#ctx0" brushRef="#br0" timeOffset="10074.486">12241 7056 0,'0'0'16,"18"0"-16,0 0 16,-1 0-16,19 0 15,-19 0-15</inkml:trace>
  <inkml:trace contextRef="#ctx0" brushRef="#br0" timeOffset="10207.19">12524 7056 0,'0'0'16,"0"-18"-16,17 18 0,1-18 15,0 18-15</inkml:trace>
  <inkml:trace contextRef="#ctx0" brushRef="#br0" timeOffset="10785.516">13229 7108 0,'0'0'15,"0"36"-15,0-1 0,-35 36 16,17-36-16,-17 18 15,17-36-15,1 1 0</inkml:trace>
  <inkml:trace contextRef="#ctx0" brushRef="#br0" timeOffset="11130.93">13582 6809 0,'0'0'15,"35"-18"-15,1 18 0,-19 0 16,18 0-16,1 0 16,-1 18-16,0-18 0,1 35 15,-19-17-15,1 17 16,-18 0-16,-35 18 15,17-18-15,0-17 16,1 52 0,17-52-16,0 35 15,0-35-15,17-18 0,36 17 16,-18-17-16,18-35 16,-35 35-16,0-35 15,-18 17 1,-36-17-16</inkml:trace>
  <inkml:trace contextRef="#ctx0" brushRef="#br0" timeOffset="11286.102">13600 7020 0,'0'0'0,"53"0"15,-18-17-15,0-1 0,53 0 16,-52 1-16,16 17 15,-87 17 1</inkml:trace>
  <inkml:trace contextRef="#ctx0" brushRef="#br0" timeOffset="11597.144">11712 7214 0,'0'18'0,"0"0"15,0 17-15,0 0 0,0 71 16,-17-53-16,-36 70 16</inkml:trace>
  <inkml:trace contextRef="#ctx0" brushRef="#br0" timeOffset="13939.919">14605 7197 0,'18'0'15,"-1"17"-15,-34 19 16,-1-1-16,-35 18 15,18-18 1,-18 0-16,35-17 16,1 0-16,-1-1 15</inkml:trace>
  <inkml:trace contextRef="#ctx0" brushRef="#br0" timeOffset="14600.367">15152 6985 0,'0'0'16,"0"18"15,0 35-15,0-36-16,0 18 15,0-17-15,0 0 16,17-1-16,19 19 16,-19-36-16,54 17 15,-36 1-15,18-18 16,53 18-16,-35-1 16,52-17-16,-70 0 15,0 0-15,35 0 16,-53-17-16,-17 17 0,0-18 15,-18 0-15,0 1 16,0-1-16,-18-35 16,0 35-16,-17-17 15,17 18-15,18-1 16,-17 0-16,-1 18 16</inkml:trace>
  <inkml:trace contextRef="#ctx0" brushRef="#br0" timeOffset="14845.477">16422 7179 0,'0'0'16,"17"18"-16,-17-1 0,-17 1 0,-18 35 15,17-35 1,0 17-16,1-18 0,-19 1 16,19 0-16</inkml:trace>
  <inkml:trace contextRef="#ctx0" brushRef="#br0" timeOffset="15513.861">17145 7003 0,'0'0'16,"-18"0"-16,1 0 0,-1 17 15,0 1 1,18 0 0,0-1-16,18 1 15,0-18-15,-1 0 16,1 0-16,17-18 0,-17 18 15,0-17-15,-1-19 16,-17 19-16,0-19 16,-17 19-16,-1-1 15,0 18 1,1 0-16,-1 0 0,0 0 16,1 18-16,34-18 15,-17 17-15,36-17 16,-19 18-16,1-18 15</inkml:trace>
  <inkml:trace contextRef="#ctx0" brushRef="#br0" timeOffset="16313.91">17886 7091 0,'0'17'16,"0"19"-1,0-19-15,-18 1 16,1 17 0,-1-17-16,0-18 0,1 18 15</inkml:trace>
  <inkml:trace contextRef="#ctx0" brushRef="#br0" timeOffset="16892.04">18468 6985 0,'18'-18'110,"-18"1"-95,0 34 32,17-17 63,-17 18-95,18-18-15,-18 18 0,17-1 0,-17 1 16,0 0-16,0-1 16,-17 1-16,-18 17 15,-18 0 1,17-17-16,19 0 15,-19-1-15,19-17 0</inkml:trace>
  <inkml:trace contextRef="#ctx0" brushRef="#br0" timeOffset="17420.469">19173 7091 0,'0'0'0,"0"17"16,-17 1 0,-1 0-16,18-1 15,-35 19 1,0-1-16,17-35 15,0 18 1,1-1-16,-1 1 0,18 0 16</inkml:trace>
  <inkml:trace contextRef="#ctx0" brushRef="#br0" timeOffset="17833.132">19544 6632 0,'0'0'15,"-18"0"-15,36 18 47,0-18-31,-18 18-16,17-18 16,-34 0 30,-1 0-30,36 17 15,-1 1-15</inkml:trace>
  <inkml:trace contextRef="#ctx0" brushRef="#br0" timeOffset="18009.049">19650 6967 0,'0'0'16,"17"53"-16,-17-35 0,18 0 0,-18 17 16,-18-18-16,18 1 15,-17 0-15,-36-1 16,18 1-16,17 0 15</inkml:trace>
  <inkml:trace contextRef="#ctx0" brushRef="#br0" timeOffset="19144.175">20214 7091 0,'-17'17'16,"17"1"-16,-36 17 15,19-17-15,-1 17 16,18-17-16,0 17 15</inkml:trace>
  <inkml:trace contextRef="#ctx0" brushRef="#br0" timeOffset="19501.003">20884 6703 0,'0'0'0,"-35"-35"16,0 35-16,0 0 0,-36 17 15,36 1-15,0 17 16,17 0-16,0 54 16,18-54-16,53 53 15,-18-53-15,1-17 0,70 0 16,-36-18-16,36-36 15,-71 19 1,0-19-16,1-34 16,-36 35-16,0-1 0,-18 1 15,0 0-15,-17-1 0,-18 19 16,18-1-16,-18 1 0,18 17 16,0 0-16,-1 0 15,19 35-15,17-18 16,17 1-16</inkml:trace>
  <inkml:trace contextRef="#ctx0" brushRef="#br0" timeOffset="20111.578">21572 7020 0,'0'18'16,"0"0"-1,0-1-15,-17 18 0,-1-17 16,0 0-16,18-1 16,-17 1-16,17 0 0</inkml:trace>
  <inkml:trace contextRef="#ctx0" brushRef="#br0" timeOffset="20283.92">21943 6985 0,'0'-18'0,"17"18"16,1 0-1,0 0-15,17 0 16</inkml:trace>
  <inkml:trace contextRef="#ctx0" brushRef="#br0" timeOffset="20418.294">22225 6967 0,'18'0'16,"17"-17"15,-17 17-31,-1 0 16</inkml:trace>
  <inkml:trace contextRef="#ctx0" brushRef="#br0" timeOffset="20533.359">22472 6950 0,'18'0'15,"-1"-18"-15</inkml:trace>
  <inkml:trace contextRef="#ctx0" brushRef="#br0" timeOffset="20714.917">22719 7003 0,'0'17'0,"0"-34"0,0 52 16,-18-17-1,1-1-15,-19 18 16,19-17-16,-1 0 16</inkml:trace>
  <inkml:trace contextRef="#ctx0" brushRef="#br0" timeOffset="21256.731">23513 6526 0,'0'0'15,"-71"0"-15,36 0 0,0 0 0,-1 0 16,19 18-16,-19 0 16,19 17-16,17-17 0,0 17 15,0 0-15,35 18 16,-17-35-16,52-1 16,-35-17-16,1 0 0,-1 0 15,18-35 1,-35 17-16,-1 1 0,1-36 15,-18 35-15,-18-35 16,1 36-16,-1 17 16,18 17-16,-18 36 15,18-17-15,36 34 16,-19-17-16,1-18 16,17 1-16,0-1 15,18 18-15,-35-36 16,0 1-16</inkml:trace>
  <inkml:trace contextRef="#ctx0" brushRef="#br0" timeOffset="21523.871">24095 6985 0,'0'0'15,"17"35"-15,-34 1 0,17-19 16,-36 1-1,1-1-15,18 1 0,-19 0 16</inkml:trace>
  <inkml:trace contextRef="#ctx0" brushRef="#br0" timeOffset="23365.054">24836 7144 0,'0'0'0,"0"17"0,0-52 31,17-35-15,-17 17-1,0-71-15,18 71 16,-1-70-16,-17 52 16,36-52-16,-36 70 15,17 0-15,-17 71 31,36 34-15,-19 1-16,36 71 16,-35-54-16,35 54 15,-18-71-15,-17-18 16,-1 0-16,1 1 0,-18 17 16,18-36-16,-18 1 15,-36-1 1</inkml:trace>
  <inkml:trace contextRef="#ctx0" brushRef="#br0" timeOffset="23499.023">24836 6967 0,'0'0'16,"35"-35"-16,0 17 0,0 1 16,71-36-16,-53 35 15,0 1-15,0-1 0,-18 18 16</inkml:trace>
  <inkml:trace contextRef="#ctx0" brushRef="#br0" timeOffset="23749.919">25576 7056 0,'0'35'15,"0"-70"-15,-17 140 0,17-87 16,-18 35-16,18-18 16,-35 1-1,17-19-15,1 1 0,-1-1 16</inkml:trace>
  <inkml:trace contextRef="#ctx0" brushRef="#br0" timeOffset="24170.941">26141 7056 0,'17'-18'0,"1"18"15,0 0-15,-1 0 16,1 0-16,17-18 16</inkml:trace>
  <inkml:trace contextRef="#ctx0" brushRef="#br0" timeOffset="24332.645">26423 7020 0,'0'0'0,"18"0"16,-1-17-16,1 17 16,0-18-16,-1 18 15,1 0 1,0 0-16</inkml:trace>
  <inkml:trace contextRef="#ctx0" brushRef="#br0" timeOffset="24438.325">26652 6985 0,'0'0'15,"18"-18"-15,0 18 0</inkml:trace>
  <inkml:trace contextRef="#ctx0" brushRef="#br0" timeOffset="24682.642">27076 7003 0,'0'0'0,"0"17"0,0 1 16,0 0-1,0-1-15,0 1 0,-36-1 16,19 1-16,-1 0 16,1-1-16,-1 1 15</inkml:trace>
  <inkml:trace contextRef="#ctx0" brushRef="#br0" timeOffset="25334.867">27411 6438 0,'17'-17'15,"-34"34"-15,52-34 0,18-1 16,-35 18-16,70 0 16,-53 18-16,18-1 15,-18 1-15,1 17 0,-19 18 16,1 35-16,-18-35 16,-35 53-1,17-71-15,-35 36 16,53-36-16,-18 0 15,36-17-15,0 0 0,17-1 16,0-17-16,1 0 16,34-17-1,-52-1-15,-1 0 16,-34 1-16</inkml:trace>
  <inkml:trace contextRef="#ctx0" brushRef="#br0" timeOffset="25483.984">27376 6844 0,'52'-18'16,"-16"1"-16,70 17 15,-53-18-15,17 18 16,-17-18-16,53 1 16,-71 17-16,36-18 15</inkml:trace>
  <inkml:trace contextRef="#ctx0" brushRef="#br0" timeOffset="25972.815">28116 6244 0,'0'0'15,"18"0"-15,-18-17 0,18 17 16,17 0-16,18-18 16,0 18-16,17-18 15,-17 18-15,-17 0 16,34 18-16,-52-18 15,-1 0-15,1 18 0,0-1 16,-18 1 0,0-1-16,0 19 15,0 52-15,0-35 16,0 88-16,17-70 16,-17 70-1,18-71-15,0 1 0,-1-1 0,1-17 16,-1 35-1,1-52-15,-18-19 0,0 19 16,0-19-16,-18-17 16,1 0-16,-36 0 15,18 0-15,-54-17 16,37 17 0,-54-18-16</inkml:trace>
  <inkml:trace contextRef="#ctx0" brushRef="#br0" timeOffset="52421.214">8767 8484 0,'0'-17'15,"-18"17"-15,18 17 16,0 54-1,18-18 1,-18-18-16,35 53 16,0-52-16,-17-1 15,-1-18-15,19-17 0,-19 18 0,36-36 16,-35 1-16,35-36 16,-36 18-16,1-36 15,-18 36 1,0 0-16,0 52 31,0 54-31,0-18 16,35 70-1,-17-17-15,0-53 16,-1 35-16,-17-53 16,0 36-16,0-53 15,-17-1-15,-1 1 16,0-18-16,1 0 15,-19 0-15,19-18 0,-54 1 16,54-19-16,-54 1 16</inkml:trace>
  <inkml:trace contextRef="#ctx0" brushRef="#br0" timeOffset="52861.354">9313 8202 0</inkml:trace>
  <inkml:trace contextRef="#ctx0" brushRef="#br0" timeOffset="53151.49">9313 8202 0,'0'-18'31,"0"1"-15,18 17-1,-18-18-15,18 18 16,-18 18 15,0-1-15,-36 1-16,19 0 15,-1-1-15,-17 19 16,17-19-16,1 1 16,-1 0-16,-17 17 15,35-18-15,17 19 16,1-36-16,0 17 16,70 19-16,-53-19 15,0 1-15,-17 0 16,17-1-16,-17 1 0,-1 0 15,-17-1-15</inkml:trace>
  <inkml:trace contextRef="#ctx0" brushRef="#br0" timeOffset="53346.017">9507 8290 0,'0'0'0,"0"18"16,0 0-16,-17-1 0,17 18 16,0 1-16,17-1 15,1-35-15,0 35 16,-1-35-16,1 0 16,0 0-16</inkml:trace>
  <inkml:trace contextRef="#ctx0" brushRef="#br0" timeOffset="53590.458">9613 8202 0,'0'0'0,"18"0"0,17 0 16,-17 18 0,17-1-16,0 1 15,18 17-15,-17-17 16,-1 0-1,-35 17-15,0-18 0,-18 1 16,-35 17-16,36-35 16,-19 36-1,19-36-15,-19 17 16,36 1-16</inkml:trace>
  <inkml:trace contextRef="#ctx0" brushRef="#br0" timeOffset="54240.662">9984 8643 0,'0'0'15,"0"71"-15,0-36 0,17 0 0,19 18 16,-19-35-16,54-18 15,-36 0 1,53-18-16,-70-17 16,17 17-16,-17-17 0,-18 0 15,0 17-15,0-17 0,-18-1 16,0 19 0,18 34-16,0 54 15,0-18 1,18 0-16,0 0 0,-1-18 15,19 18-15,-1 35 16,-35-53-16,18 18 16,-36-35-16,18 0 0,-18-18 15,1 0-15,-19 0 0,-17-18 16,18 18-16,-18-53 16,18 35-1,0-52-15</inkml:trace>
  <inkml:trace contextRef="#ctx0" brushRef="#br0" timeOffset="54530.205">10654 8220 0,'-18'0'16,"18"17"-16,-17 36 15,-1 0 1,0-18-16,1 1 16,17-19-16,17 1 0,1 0 15,0-1-15,17 1 16,-17-18-16,-1 0 15,1 0-15,-1 0 16,1 0-16</inkml:trace>
  <inkml:trace contextRef="#ctx0" brushRef="#br0" timeOffset="54764.104">10813 8326 0,'0'-18'0,"0"36"0,17-36 15,1 18-15,0 0 0,-1 0 16,1 18-16,-1-18 0,1 17 16,-18 18-1,0-17-15,0 17 0,-18 1 16,1-19-16,-1-17 16,18 18-16,18-18 31,17-18-31,-17 18 15</inkml:trace>
  <inkml:trace contextRef="#ctx0" brushRef="#br0" timeOffset="55041.135">11077 8237 0,'18'18'32,"17"0"-17,0-1-15,1-17 0,17 36 16,-18-36-16,0 35 16,-17-18-16,-18 1 15,-18 17 1,1-17-16,-19 0 15,19-1-15,-36 1 16,35 0-16,-17-1 16</inkml:trace>
  <inkml:trace contextRef="#ctx0" brushRef="#br0" timeOffset="55786.866">11553 8678 0,'0'0'16,"0"18"-16,0 0 0,0-1 15,0 36 1,18-35-16,0 35 16,-1-53-16,19 17 15,-19-17-15,19-17 16,-19-1-16,1-52 16,-18 34-16,18-17 15,-18 36-15,0-1 16,0 36-1,17 52-15,1-17 16,17 71 0,-17-71-16,-1-1 0,19 37 15,-19-72-15,-17 36 16,0-35-16,-17 0 16,-1-18-16,0 0 0,-17 0 15,-18-36-15,36 19 16,-54-36-16,53 17 15,-17-34 1,17 17-16,18 18 16</inkml:trace>
  <inkml:trace contextRef="#ctx0" brushRef="#br0" timeOffset="56052.235">12136 8326 0,'-18'0'16,"0"0"-1,1 35-15,-1-18 16,0 1-16,18 17 0,0-17 16,-17 17-16,17-17 15,0 0-15,17-1 0,1 19 16,0-19-1,35 1-15,-36-18 16,18 17-16,-17-34 16,0 17-16</inkml:trace>
  <inkml:trace contextRef="#ctx0" brushRef="#br0" timeOffset="56393.091">12294 8378 0,'0'0'16,"18"-17"-16,0 17 16,17 0-1,-17 0-15,17 0 0,-18 0 16,1 0-16,-18 17 0,18 1 16,-36 0-1,18-1-15,-18 1 16,18 17-1,0-17-15,0 17 16,18-35-16,-18 18 16,35 0-16,-17-18 15,-36 0 1,-17 0 0,-35 17-1,34-17 1,19 18-1</inkml:trace>
  <inkml:trace contextRef="#ctx0" brushRef="#br0" timeOffset="56685.033">12577 8290 0,'17'0'16,"1"0"-16,-1 0 16,36 18-16,-17 0 15,17-1-15,-18-17 16,-18 18-16,19-18 16,-19 17-16,1-17 0,0 18 15,-18 0-15,0-1 16,-18-17-16,-17 53 15,17-35-15,-35 17 16,36 1 0,-54 34-16,36-52 15</inkml:trace>
  <inkml:trace contextRef="#ctx0" brushRef="#br0" timeOffset="71514.832">20620 8008 0,'0'0'15,"-35"-53"-15,17 36 0,-35-19 16,18 19-16,-36 17 15,36 0-15,17 35 16,-17 0-16,-36 53 16,54-52-16,-1 87 15,18-70-15,18 0 16,-1 0-16,19 0 0,17-18 16,-18 0-16,35 1 0,-17-19 15,71 19-15,-71-19 16,53-17-1</inkml:trace>
  <inkml:trace contextRef="#ctx0" brushRef="#br0" timeOffset="71869.959">21008 8308 0,'-35'-18'0,"70"36"0,-88-36 15,35 36-15,-17 35 16,17-18-16,18 0 0,0 1 16,18 34-16,0-34 15,17-1 1,36 0-16,-54-35 16,18 0-16,-17-18 0,0 1 15,17-36-15,-35 18 16,-18-18-16,18 35 15,-17-17 1,-1 17-16,0 18 16,18 18-16,0-1 15,36 19-15,-19-19 16,36 19 0,-35-19-16,17 1 0,-17-18 15,17 18-15,-17-18 0</inkml:trace>
  <inkml:trace contextRef="#ctx0" brushRef="#br0" timeOffset="72047.836">21308 8396 0,'0'0'0,"17"0"0,36 0 16,-17 0-16,-1 0 0,0 0 15,53 0 1,-52-18-16,-1 18 0,18-17 15,-53-1 1,-18 1-16,1 17 16,-19-18-16</inkml:trace>
  <inkml:trace contextRef="#ctx0" brushRef="#br0" timeOffset="72220.545">21519 8167 0,'0'0'16,"0"106"-16,-17-53 0,17 52 16,0-52-16,17 18 15,1-53-15,17 34 16,-17-52-16,0 18 16,-1-18-16</inkml:trace>
  <inkml:trace contextRef="#ctx0" brushRef="#br0" timeOffset="73455.771">23389 8326 0,'18'-18'16,"-36"36"-16,36-54 0,-36 19 16,1-1-16,-1 0 15,-17 18-15,-1 0 16,-34 53-16,52-35 16,-35 52-1,36-34-15,17 34 16,0-34-16,35 17 15,-17-36-15,17 1 0,18-18 16,35-18-16,-53 18 16,0-35-16,1 17 0,-19-17 15,19-18 1,-36 18-16,-18 17 0,18-17 16,-18 17-16,-17-17 15,17 17-15,1 1 16,17 34-1,0 1-15,0 17 0,35 18 16,-17-35-16,-1 17 16,19-17-16,-1-1 0,0 1 15,18 0-15,-35-36 16</inkml:trace>
  <inkml:trace contextRef="#ctx0" brushRef="#br0" timeOffset="73684.072">23654 8343 0,'35'53'16,"-70"-106"-16,88 141 15,0-35-15,-36-35 0,19 0 16,-1-1 0,-18-17-16,-17-17 0,36-1 15,-36-17-15,0-18 16,0 17-16,0-34 15,0 52 1,0-17-16,0 17 16,-18 18-1</inkml:trace>
  <inkml:trace contextRef="#ctx0" brushRef="#br0" timeOffset="74044.515">24042 8520 0,'0'0'15,"17"17"-15,1-17 16,17-35-16,1 17 16,-19 1-16,1-36 15,0 17-15,-18 19 0,-18-1 16,0-17-1,-17 17-15,17 18 0,1 0 16,-1 0-16,-17 18 16,35 0-16,0 34 15,0-16-15,0-19 16,17 19-16,19-1 0,-1-17 16,18-1-1,-35 1-15,34-18 16,-34-18-16,0 1 15,-1-1-15,-17 0 16,0 1-16,-17 17 16</inkml:trace>
  <inkml:trace contextRef="#ctx0" brushRef="#br0" timeOffset="75084.75">24412 8590 0,'-17'-17'16,"-1"-1"-16,0 0 0,18-35 15,0 36-15,0-1 16,18-17-16,0 17 16,-1-17-16,1 17 0,17 1 15,-17 17-15,-1 0 16,1 0-16,0 17 15,-1 1 1,-17-1-16,18-17 16,-18 18-16,18 0 15,-1-18-15,-17 17 16,-17-17 0,17 18-16,-18 0 15,18-1-15,0 1 16,18 17-1,-1-35-15,1 18 16,0-36-16,-1 1 16,1 17-16,-18-36 15,0 1-15,0 0 16,0 17-16,0 0 16,-35 1-1,35-1-15,-18 36 16,18-1-16,18 36 15,-1-17 1,18-19-16,-17 1 0,17-18 16,18 18-1,-35-18-15,0-18 0,-1 18 16,18-35-16,-17 17 16,-18 0-16,18 1 0,-18-1 15,0 0-15,-18 18 16,18-17-16,-18 17 15,1 0-15,17 17 16,0 1-16,17 17 16,1-17-1,0 0-15,-1-18 16,19 17 0,-19-17-16,1 36 15,0-19-15,-18 19 16,0 52-16,17-53 15,-17 18-15,0 0 0,0 17 16,18-34-16,-36-19 16,18 1-16,-17 0 15,-19-18-15,1-18 16,17 0-16,1 1 16,-19-54-16,36 36 15,18-36 1,0 18-16,17 18 0,18-53 15,0 70-15,-18-17 16,0 17-16,1 1 0,34-19 16,-52 19-16,17-19 15,-17 36-15,-18-17 16,0-1-16,-18 18 0,1-17 16,-36 17-1,35 0-15,-17 17 16,17 1-16,36 35 15,-1-36-15,36 36 16,-17-35-16,16 0 0,19-1 16,-36-17-16,18 18 15,-35-18 1,-1 0-16,1-18 16</inkml:trace>
  <inkml:trace contextRef="#ctx0" brushRef="#br0" timeOffset="84578.592">20549 9013 0,'0'18'31,"0"0"-31,-17 17 16,17 18-1,0-18-15,0 1 0,0 34 16,0-35-16,0 1 15,0-1-15,0 0 16,0-17-16,0-1 0,0 1 16,0-36 15</inkml:trace>
  <inkml:trace contextRef="#ctx0" brushRef="#br0" timeOffset="84966.441">20355 9102 0,'0'-18'16,"18"18"0,-18-18-1,18 1-15,-1-1 16,1 0-16,17-17 16,-35 18-16,35-19 15,-17 19-15,-18-1 0,18 18 16,-1-18-16,1 18 15,-18 18 1,18 0-16,-1 17 16,1 0-16,0 0 15,-1-17-15,1 0 16,17 17 0</inkml:trace>
  <inkml:trace contextRef="#ctx0" brushRef="#br0" timeOffset="85983.649">8961 9490 0,'17'17'16,"36"1"0,-18-18-16,1 0 15,17 18-15,35-1 16,-35-17-16,35 36 16,-53-36-16,-17 0 15</inkml:trace>
  <inkml:trace contextRef="#ctx0" brushRef="#br0" timeOffset="86656.034">21149 9013 0,'0'36'0,"0"-72"0,18 107 16,-18-53-16,0 17 16,0 0-16,17 1 0,-17-1 15,0 18-15,18-36 0,-18 19 16,18-1-16,-18-17 0,17 17 15</inkml:trace>
  <inkml:trace contextRef="#ctx0" brushRef="#br0" timeOffset="86919.776">21043 9013 0,'0'-17'15,"18"-1"-15,-1 1 16,1-1-16,0 0 16,17-17-16,-17 17 15,17 18-15,-17 18 16,-18 35 0,17-18-1,-17-17-15,18 17 0,-18 0 16,18-17-16,-1 0 0,18 17 15,-17-17-15,17-18 16</inkml:trace>
  <inkml:trace contextRef="#ctx0" brushRef="#br0" timeOffset="87446.546">10107 9454 0,'53'0'16,"-106"0"-16,159 0 0,-71 0 0,71 0 16,-71 0-16,18 0 0,0 0 15,18 0 1</inkml:trace>
  <inkml:trace contextRef="#ctx0" brushRef="#br0" timeOffset="88148.699">21837 8943 0,'-18'0'16,"18"18"0,0 52-1,0-17-15,0 0 16,0 0-16,0 0 16,0-18-16,0 0 0,18 36 15,0-36-15,-1 0 16,-17-52-1</inkml:trace>
  <inkml:trace contextRef="#ctx0" brushRef="#br0" timeOffset="88420.468">21696 9066 0,'35'-17'15,"-70"34"-15,88-52 0,-36 0 0,36 0 16,-35-1-16,0 1 16,17 17-16,-35 1 0,35-1 15,-17 18-15,-18-18 16,0 36-16,17 17 16,1 1-1,-18-1-15,18 0 0,-1 0 16,1-17-16,35 35 15,-18-35-15,0-1 0,-17-17 16,17 0-16</inkml:trace>
  <inkml:trace contextRef="#ctx0" brushRef="#br0" timeOffset="88936.809">11659 9507 0,'53'18'15,"-17"-18"-15,16 0 0,72 0 16,-54-18-16,36 18 16,-53 0-16,0 18 15</inkml:trace>
  <inkml:trace contextRef="#ctx0" brushRef="#br0" timeOffset="89722.897">22595 8855 0,'0'17'0,"0"19"15,0-1-15,36 18 16,-19-18-16,1 0 0,-18 1 15,35 34-15,-17-34 16,0-19-16,-1 1 16,1 35-16,-18-36 15,17 1 1,-17-36-16,-17 18 16,17-17-16</inkml:trace>
  <inkml:trace contextRef="#ctx0" brushRef="#br0" timeOffset="90088.403">22419 8961 0,'-18'0'0,"36"0"0,-36-18 31,36 0-15,0 1-16,-1-1 0,36-17 15,-35 17-15,0-17 16,-1 17-16,1-17 0,-1 17 16,-17 1-16,18-1 0,-18 36 31,35 17-16,-17 0-15,0 0 16,52 18-16,-52-35 16,17-18-16,0 18 0,-17-1 15,0-17-15,-1 18 16,1 0-16</inkml:trace>
  <inkml:trace contextRef="#ctx0" brushRef="#br0" timeOffset="90917.69">13353 8855 0,'0'17'0,"0"54"16,0-18-16,17-18 0,36 36 16,0-54-16,18 1 15,-18-18-15,17-35 16,-52 17-16,17-17 16,-17 17-16,-18-17 15,0 0-15,0-18 16,-18 17-16,18 19 15,-18-1-15,18 53 16,18 1-16,17 69 16,-17-52-16,17 0 15,18 53-15,-35-53 16,-1-18-16,-17 1 0,18 34 16,-36-52-16,-34 17 15,34-35-15,-17 0 16,-18-35-1,17 17-15,1-17 0,0 17 16,17-35-16,-17 18 0,17 0 16</inkml:trace>
  <inkml:trace contextRef="#ctx0" brushRef="#br0" timeOffset="91205.802">13935 8378 0,'-18'0'16,"-17"36"-1,35-1-15,-35 18 16,35-35-16,0 17 0,0-17 15,17 52 1,1-52-16,17 35 16,-17-36-16,35-17 15,-18 18-15,-17-18 0,17-18 16</inkml:trace>
  <inkml:trace contextRef="#ctx0" brushRef="#br0" timeOffset="91417.847">14129 8484 0,'-36'18'15,"36"0"-15,-17 17 16,17 0 0,17 0-1,1-17-15,0-18 0,-1 18 0,19-18 16,17 0-1,-36 0-15,1 0 0,17-18 16,-17 0 0</inkml:trace>
  <inkml:trace contextRef="#ctx0" brushRef="#br0" timeOffset="91556.541">14199 8537 0,'18'36'16,"-18"-19"-16,18 1 0,17 17 15,-17-17-15,17-1 16,-18-17-16,1 0 16,0-17-1</inkml:trace>
  <inkml:trace contextRef="#ctx0" brushRef="#br0" timeOffset="91802.291">14358 8414 0,'0'0'16,"18"35"-16,-1-17 0,19 17 16,-19-17-16,36-1 15,-35 1 1,-1 0-16,1-1 16,-18 1-16,0-1 15,-18 1-15,-17 17 16,18-17-16,-1 0 15,0-1-15,1 1 0,-19 0 16,1 17 0,17-18-16,1 1 0</inkml:trace>
  <inkml:trace contextRef="#ctx0" brushRef="#br0" timeOffset="92562.503">23689 9172 0,'18'0'16</inkml:trace>
  <inkml:trace contextRef="#ctx0" brushRef="#br0" timeOffset="92802.797">24218 9190 0,'18'0'15,"-1"-18"1,1 18 0</inkml:trace>
  <inkml:trace contextRef="#ctx0" brushRef="#br0" timeOffset="92946.667">24500 9208 0,'18'0'0,"-36"0"0,36-18 16,0 0-16,-1 18 16,1-17-1</inkml:trace>
  <inkml:trace contextRef="#ctx0" brushRef="#br0" timeOffset="112349.565">28910 8132 0,'0'-18'15,"0"36"1,0-1 0,0 18-16,18-17 15,-18 17-15,17 1 0,-17-1 16,0 0-16,0 18 0,0-18 15,0 71 1,0-70-16,0 52 16,0-53-16,0 18 15,0-35-15,0-1 16,0-34 0,0-19-1,0 1-15,0-36 16,0 19-16,18-1 15,0-53-15,-1 35 16,1 18-16,0 0 0,-1 18 16,1-18-16,0-17 15,-1 52-15,1 18 16,-1 18 0,19 87-16,-19-52 15,1 0-15,0 18 0,-1-18 16,36 35-16,-35-53 15,35 18 1,-36-35-16,36-36 16,-17-35-16,-1 18 15,-17-71-15,-1 53 16,-17-53-16,0 53 16,0-17-1,0 52-15,18 18 16,17 71-1,-17-36-15,-1 18 0,-17 18 16,36 52 0,-36-52-16,17-18 0,1-1 0,0 1 15,17 36 1,-18-72-16,1 18 0,0-17 16,-1-18-16,1 0 0</inkml:trace>
  <inkml:trace contextRef="#ctx0" brushRef="#br0" timeOffset="112866.966">30127 8714 0,'0'0'16,"0"-36"-16,18 19 0,0-19 15,-18 19-15,17-1 16,-34-17-16,-1 35 16,-35 0-1,18 0-15,-1 35 0,-17 18 16,36-18-1,-1 1-15,1-19 0,17 19 16,17-1-16,1-18 16,-1 1-16,19 0 0,34-18 15,-17 0-15,18-36 16,-36 19-16,-17-18 16,-1 17-16,1-17 0,-36-18 15,18 17-15,-53 1 16,36 35-16,-18-17 15,17 34 1,18 18-16,0 1 16,18-19-16,-1 19 0,36 17 15,-35-18 1,52 18-16,-34-36 16,-1 1-16,0-18 0,0 18 15,-17-18-15,0 0 16</inkml:trace>
  <inkml:trace contextRef="#ctx0" brushRef="#br0" timeOffset="113229.135">30568 8573 0,'0'52'16,"0"1"-1,18-17-15,-1 17 16,19 17-16,-19-52 0,1-1 16,17 1-1,1-36-15,-19 1 16,1-1-16,17-35 16,-35 18-16,0 0 0,18-1 15,-18 1-15,0 0 0,0 0 16,17 17-1,1 18 1,17 88 0,-35-53-16,18 18 15,-18-17-15,18-1 0,-1 0 16,-17 36 0,18-36-16,-18 18 15</inkml:trace>
  <inkml:trace contextRef="#ctx0" brushRef="#br0" timeOffset="113963.35">29087 9349 0,'-18'-18'16,"0"18"-16,36 0 16,17-18-1,18 18 1,18 0-16,-1 18 0,36 0 15,18-18-15,140 35 16,-105-35-16,176 18 16,-176-18-16,158-18 15,-193 18-15,-18 0 16,-36-18-16,-35 18 0,-17 0 16</inkml:trace>
  <inkml:trace contextRef="#ctx0" brushRef="#br0" timeOffset="120763.973">22084 4763 0,'35'-18'0,"-17"18"0,35-18 16,53 1-1,-36-1-15,18 0 0,18 1 16,0-19-16,0 19 0,-18-1 16,0 0-16,0 18 0,-35-17 15,0 17-15,0 0 0,-35 0 16,-1 0-16,-34 17 15</inkml:trace>
  <inkml:trace contextRef="#ctx0" brushRef="#br0" timeOffset="121038.045">22472 4322 0,'0'0'15,"0"-18"-15,-18 18 16,-17 18-16,-18 34 16,18 1-16,0-17 15,-36 34 1,53-17-16,1 0 16,17-35-16,35-1 0,0 1 15,1 0-15,34-1 0,1 1 16,52 17-16,-52-17 15,35 35 1,-71-36-16,0 1 0</inkml:trace>
  <inkml:trace contextRef="#ctx0" brushRef="#br0" timeOffset="202274.577">635 4815 0,'0'18'31,"18"-18"-16,17 0-15,0 18 16,18-18-16,0 0 0,71 0 16,-72-18-16,54 18 15,-53 0-15,0 0 16,35 0 0,-70 0-16,17 0 15,-17 0-15,-18 18 16,-18-18-16,-17-18 15,17 18 1</inkml:trace>
  <inkml:trace contextRef="#ctx0" brushRef="#br0" timeOffset="202614.289">1111 4586 0,'0'18'31,"53"17"-15,-18-35-16,1 18 0,-1-1 16,53 19-16,-35-19 15,35 1-15,-35-18 16,-17 18-16,-1-1 0,0 18 15,-35-17 1,0 0-16,-18-1 0,1 19 16,-36-1-16,18 0 15,-1-17-15,1-1 0,-36 19 16,36-19-16,18-17 16,-1 18-16,18 0 15,-18-18-15,18 17 16</inkml:trace>
  <inkml:trace contextRef="#ctx0" brushRef="#br0" timeOffset="208460.176">829 7056 0,'18'0'47,"35"0"-31,-18 0-16,-17 17 0,52-17 15,-17 18-15,-18-18 16,18 17-16,-18-17 0,71 0 15,-70 0-15,-1 0 16,18 0-16,-36 0 0,19 0 16,-1 0-16,-35-17 15,-18-1 1,-17 1-16</inkml:trace>
  <inkml:trace contextRef="#ctx0" brushRef="#br0" timeOffset="208792.797">1217 6914 0,'0'0'0,"18"0"32,-1 0-17,36 18-15,-17-18 16,34 35-16,-35-35 15,1 18-15,34 17 16,1-17 0,-54 0-16,1-18 0,17 17 15,-17 1-15,-18-1 16,-18-17-16,1 18 16,-1 0-16,-17-1 0,0 19 15,17-19-15,-17 1 0,17 17 16,-35 18-1,53-35-15,-18-1 0,1 1 16,17 17-16</inkml:trace>
  <inkml:trace contextRef="#ctx0" brushRef="#br0" timeOffset="-203663.984">29069 9596 0,'-18'-18'16,"36"18"15,70 0-15,-35 18-16,88-1 16,-53-17-16,124 35 15,-71-35-15,-17 18 0,34-18 16,142 18-1,-159-1-15,0-17 0,-17 18 16,88 17-16,-124-35 16,-35 0-16,-18 18 0,-17-18 15,-1 0 1,-34 0-16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1:47:27.07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5944 5274 0,'18'0'16,"17"0"-1,1 0-15,16 0 0,19 0 16,88 0-16,-71 0 15,18 0-15,17 18 16,142-1-16,52 1 16,-176-18-16,177 0 15,-142 0-15,124-35 16,-159 17-16,71 0 16,-124 18-16,-17-17 15,-1 17-15,-34 0 0,16 17 16</inkml:trace>
  <inkml:trace contextRef="#ctx0" brushRef="#br0" timeOffset="15037.32">14305 12118 0,'-17'0'0,"-1"0"32,36 18-1,17-1-31,-18 1 16,54-1-16,-18-17 15,17 18-15,89-18 16,0-35-1,-88 35-15,34-18 16,-69 18-16,-1-17 0,-17 17 16</inkml:trace>
  <inkml:trace contextRef="#ctx0" brushRef="#br0" timeOffset="15281.866">14534 11924 0,'0'0'16,"-17"0"-16,-54 18 0,36-1 15,-36 36 1,19-35-16,-19 52 16,36-34-16,-18 34 15,53-52-15,0-1 0,17 19 16,19-19-16,-1 1 0,71 35 15,-36-35 1,54 17-16,-89-18 16</inkml:trace>
  <inkml:trace contextRef="#ctx0" brushRef="#br0" timeOffset="16417.381">23407 5151 0,'-35'0'16,"70"0"-16,-70 17 0,17-17 15,36 0 1,52 0 0,-17-17-16,88-1 15,-53 18-15,124-18 16,-89 1-16,19 17 0,34-18 15,18 18-15,247-18 16,-194 18-16,300 0 16,-247 0-16,-18 0 15,318 18 1,-301 0-16,283 17 16,-282-35-16,282 0 15,-299 0-15,263-18 16,-87 1-16,-283-1 15,89 18 1,-194 0-16,-19 0 16,-69 0-16,-54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1:55:11.08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7814 2628 0,'-18'0'16,"36"0"-16,-18 0 0,18 0 0,52 0 16,-17 0-1,18-17-15,-1 17 0,71-18 16,-88 18-16,18 0 16,-18 0-16,0-18 0,17 18 15,-52 0-15,-36 0 31</inkml:trace>
  <inkml:trace contextRef="#ctx0" brushRef="#br0" timeOffset="150.694">8273 2646 0,'35'88'16,"-70"-176"-16,88 229 0,-53-88 15,17 0-15,1 17 0,17 36 16,-17-53-16,-1-18 15,1 1-15,0 17 16,-1-36-16,1-17 0</inkml:trace>
  <inkml:trace contextRef="#ctx0" brushRef="#br0" timeOffset="507.365">8696 2646 0,'0'0'0,"18"35"0,-18 36 16,17 70 0,-17-88-16,0 70 15,0-70-15,0-18 0,0-17 16,18 0-16,0-54 31,-1-34-15,-17 35-16,18-1 0,-1 19 15,1-19-15,0 36 0,17-17 16,-17 34 0,-1 54-1,1-36-15,0 36 0,-18-36 16,17 0-16,1 18 15,-1-35-15</inkml:trace>
  <inkml:trace contextRef="#ctx0" brushRef="#br0" timeOffset="1090.691">9155 3104 0,'17'18'15,"1"-18"-15,0 0 16,-1-18-16,36-17 16,-18 18-16,-17-19 15,17-17-15,-35 36 16,0-1-16,-35-17 16,17 35-16,1 0 0,-54 0 15,36 17 1,0 1-16,17 17 0,0-17 15,18 17-15,0 1 0,18-1 16,35 18-16,0-18 16,-18-17-16,71-1 15,-53-17-15,0 0 16,-18 0-16,36-35 16,-54 35-16,1-18 0</inkml:trace>
  <inkml:trace contextRef="#ctx0" brushRef="#br0" timeOffset="2381.946">10954 2752 0,'-53'0'16,"35"17"-16,-17 1 0,0 53 15,35-36-15,17 53 16,1-53-16,35 36 16,-18-36-16,36 0 15,-18-17-15,52-18 16,-52 0-16,36-35 15,-37 17 1</inkml:trace>
  <inkml:trace contextRef="#ctx0" brushRef="#br0" timeOffset="2721.878">11483 2875 0,'0'0'16,"-35"18"-16,-1-1 0,19 1 15,-36 53 1,53-36-16,-18 18 0,18 0 16,18-36-16,17 19 15,0-36-15,-17 0 16,35-18-16,-18 0 16,-17 1-16,-1-19 0,1-34 15,-18 52-15,18-17 16,-36-18-1,18 35-15,-18 1 0,1 17 16,17 17 0,0 19-16,17-1 15,19 18 1,-19-35-16,54 17 16,-36-35-16,18 17 15,-18-17-15,-17-17 16</inkml:trace>
  <inkml:trace contextRef="#ctx0" brushRef="#br0" timeOffset="2900.073">11836 2840 0,'0'0'0,"17"0"16,19 0-16,17 0 15,-18 0-15,0-18 0,0 18 16,36-35-1,-53 17-15,-1 1 0,-17-1 16,0-17 0</inkml:trace>
  <inkml:trace contextRef="#ctx0" brushRef="#br0" timeOffset="3042.221">12012 2646 0,'0'0'15,"18"141"-15,-1-70 0,-17-1 0,18 54 16,0-89 0,-1 35-16,-17-34 15,18-36-15</inkml:trace>
  <inkml:trace contextRef="#ctx0" brushRef="#br0" timeOffset="3434.198">12876 2928 0,'0'0'16,"0"53"-16,-17-18 0,-1 1 0,-17 16 16,17-16-16,-17-19 15,17 19 1,1-36-16</inkml:trace>
  <inkml:trace contextRef="#ctx0" brushRef="#br0" timeOffset="4936.343">13811 2716 0,'-17'53'16,"17"-17"-16,0 17 0,0-1 15,17-16-15,1-1 16,17-17-16,-17-18 15,35 0 1,-36-18-16,19-17 16,-19 17-16,19-17 15,-19 17-15,1 18 16,-1 0 0,1 18-16,0-1 15,-1 1-15,1-18 16,0 0-16,-18-18 15,17 1-15,-17-1 16,0-17 0,-17 0-16,17 17 15,-18 0-15,18 1 16,0-1-16</inkml:trace>
  <inkml:trace contextRef="#ctx0" brushRef="#br0" timeOffset="5256.748">14340 2311 0,'0'53'15,"0"-18"-15,0 71 16,18-36-16,0 36 16,-18-53-1,35 53-15,-35-71 16,18-17-16,-1-1 15,1-17-15,-18-35 16,18 0 0,-18 17-16,17-17 15,1 17-15,-1 18 16,19 0-16,-36 36 16,35-1-1,-35 0-15,18-17 0,-18 52 16,17-52-16,-17 17 15,18-35-15</inkml:trace>
  <inkml:trace contextRef="#ctx0" brushRef="#br0" timeOffset="5356.668">14799 2875 0,'0'0'16,"0"35"-16,0-17 0</inkml:trace>
  <inkml:trace contextRef="#ctx0" brushRef="#br0" timeOffset="5874.236">14975 2893 0,'0'0'16,"18"53"-16,0-36 0,-1 1 15,36-36-15,-17 1 16,34-36-16,-52 18 15,17-54-15,-17 54 16,-18-53 0,0 35-16,-18-35 15,0 52-15,-17-34 16,17 52-16,18 36 16,0 52-1,18-17-15,0 53 16,-1-71-16,19 54 15,-19-54-15,19 0 16,-36-17-16,17-18 16,-17 18-16,0-36 15,18 18 1,-1-18-16,19 36 16,-19 17-16,19 18 15,-19-35 1,1 35-16,-18-36 15</inkml:trace>
  <inkml:trace contextRef="#ctx0" brushRef="#br0" timeOffset="6056.582">14693 2628 0,'0'0'16,"0"-17"-16</inkml:trace>
  <inkml:trace contextRef="#ctx0" brushRef="#br0" timeOffset="6779.816">16669 2752 0,'-18'-36'15,"36"72"-15,-54-89 0,19 35 16,-18 0-16,-1 18 16,-17 18-16,36 17 15,-1-17-15,0 70 16,36 18 0,17-71-16,36 1 15,-36-36-15,18 0 16,18-36-16,-36 19 15,0-36-15,-17 18 16,-36-18 0,18 35-16,-53-17 15,36 17-15,-1 18 16,0 0-16,18 35 16,0-17-16,36 17 15,-1-35-15,36 18 16,-36-18-16,35 0 15,-52 0-15,17 0 16,-17-18-16,-18 1 16,0-1-16</inkml:trace>
  <inkml:trace contextRef="#ctx0" brushRef="#br0" timeOffset="6986.366">16880 2311 0,'0'0'0,"18"53"0,17 70 16,-17-52-16,35 52 16,-35-52-16,34 17 15,-52-53-15,18-17 16,-18 17 0,0-53-16,0-34 15,0 16 1,0 1-16,0 0 15</inkml:trace>
  <inkml:trace contextRef="#ctx0" brushRef="#br0" timeOffset="7063.277">17110 2769 0,'17'53'16,"-34"-106"-16,34 142 0,1-72 0</inkml:trace>
  <inkml:trace contextRef="#ctx0" brushRef="#br0" timeOffset="7463.745">17163 2805 0,'0'0'16,"17"0"-16,1 0 15,17 0-15,0-18 16,1 18-16,-1 0 16,18-18-1,-53 1-15,-18 17 31,1 17-15,17 1-16,-18 17 16,18-17-16,18 0 15,17-18-15,18 0 16,-35 0 0,34 0-16,-34-18 15,17 18-15,-35-18 16,18 18-16,-36 0 15,1 0 17,17 18-32,0 0 15,0-1 1,17-17-16,1 0 16,0 0-1</inkml:trace>
  <inkml:trace contextRef="#ctx0" brushRef="#br0" timeOffset="8076.373">17692 2787 0,'0'-18'16,"0"36"-1,-18 0 1,18 17-16,0-17 16,0 34-1,18-34-15,-1 17 16,1-35-16,0 18 15,-1-18-15,1-18 0,0 1 16,-18-1-16,0-17 16,0 17-16,0-17 15,0 17 1,0 36 0,0 0-1,17-1-15,1 1 0,0-18 16,17 17-16,-18-17 15,19 0 1,-19-17-16,1-18 16,0-1-16,-1-17 15,-17 18-15,0-18 16,0 18-16,0 0 0,0-18 0,-35-53 16,17 53-1,1 0-15,-19 0 16,19 53-16,-1 35 15,18 18-15,0 0 0,18 71 16,-1-71-16,36 70 16,0-88-16,18 54 15,-18-54 1,17 0-16,-34-17 16,-19-1-16</inkml:trace>
  <inkml:trace contextRef="#ctx0" brushRef="#br0" timeOffset="8793.384">18397 2699 0,'0'0'15,"-17"35"-15,17-17 0,0 35 16,17-36-16,-17 19 16,36-19-16,-19 1 15,19-18-15,-19 0 16,1-35-1,-1 17-15,-17-35 16,18 35-16,-18 1 16,0 34-1,18 54 1,-1-18-16,19 0 0,-19 0 16,19 52-16,-19-52 15,19 18-15,-36-53 16,-18 17-1,0-35-15,1 17 0,-36-34 16,17 17-16,1-18 0,-18-35 16,36 36-1,-1-1-15</inkml:trace>
  <inkml:trace contextRef="#ctx0" brushRef="#br0" timeOffset="9197.565">19191 2734 0,'0'0'0,"-18"0"0,-17 0 16,18 0-16,-1 18 15,18-1-15,18 19 16,-18-19-16,17 1 16,1 0-16,-1-1 15,1-17-15,17 18 16,-17-36-16,0 1 16,-18-19-1,0 19-15,0-1 16,-18 18-16,18-18 15,0 36 1,35 17 0,-17-17-16,0 0 0,35-1 15,-18 1-15,0-18 16,-17 0-16,-1 0 16</inkml:trace>
  <inkml:trace contextRef="#ctx0" brushRef="#br0" timeOffset="9365.1">19526 2716 0,'0'0'0,"36"0"0,-19 0 16,1 0-16,-1-17 0,36-1 16,-17 18-16,-36-18 15,17 1 1,-17-1-16,-35 1 15</inkml:trace>
  <inkml:trace contextRef="#ctx0" brushRef="#br0" timeOffset="9538.122">19597 2469 0,'0'0'15,"0"71"-15,0-18 0,0 0 0,0 53 16,0-53-16,17 35 15,-17-53-15,18 0 16,0 1 0,-1-19-16,19-17 15</inkml:trace>
  <inkml:trace contextRef="#ctx0" brushRef="#br0" timeOffset="9840.753">19826 2752 0,'0'17'16,"0"1"0,18-18-1,-1 0-15,1-18 16,0 1-16,-1-1 16,-17 0-16,0 1 15,-35 17-15,17 0 16,1 0-16,17 17 0,-18 36 15,18-35 1,18 53-16,-1-36 0,19 18 16,-19-36-1,36-17-15,-35 0 16,35 0 0,-36 0-16,1-17 0,-18-1 15</inkml:trace>
  <inkml:trace contextRef="#ctx0" brushRef="#br0" timeOffset="10807.687">20708 2858 0,'18'0'31,"-1"0"-31,-17-18 16,36 18-16,-19 0 15,36 0-15,-35 0 16</inkml:trace>
  <inkml:trace contextRef="#ctx0" brushRef="#br0" timeOffset="10916.099">21026 2840 0,'17'0'16,"1"0"-16,17-18 15</inkml:trace>
  <inkml:trace contextRef="#ctx0" brushRef="#br0" timeOffset="11062.781">21325 2787 0,'18'0'47,"0"0"-47,-1 18 16,1-18-16</inkml:trace>
  <inkml:trace contextRef="#ctx0" brushRef="#br0" timeOffset="11161.956">21519 2805 0,'18'0'16,"0"0"-1</inkml:trace>
  <inkml:trace contextRef="#ctx0" brushRef="#br0" timeOffset="11284.683">21696 2822 0,'0'0'15,"17"-17"-15,1 17 16,0-18 0,-1 18-16,1 0 0</inkml:trace>
  <inkml:trace contextRef="#ctx0" brushRef="#br0" timeOffset="11418.353">21943 2787 0,'0'0'16,"17"-18"-16,1 18 15,-18-17-15</inkml:trace>
  <inkml:trace contextRef="#ctx0" brushRef="#br0" timeOffset="11540.188">22031 2787 0,'18'0'16,"-1"-18"0,1 18-1</inkml:trace>
  <inkml:trace contextRef="#ctx0" brushRef="#br0" timeOffset="11630.164">22154 2752 0,'18'0'16,"0"0"-1</inkml:trace>
  <inkml:trace contextRef="#ctx0" brushRef="#br0" timeOffset="11752.398">22296 2752 0,'17'0'15,"-34"0"-15,52 0 0,-35-18 16,17 18-16,-34 0 15</inkml:trace>
  <inkml:trace contextRef="#ctx0" brushRef="#br0" timeOffset="11895.491">22419 2787 0,'0'-18'15</inkml:trace>
  <inkml:trace contextRef="#ctx0" brushRef="#br0" timeOffset="12357.458">23001 2752 0,'0'17'16,"-18"36"0,18-17-16,-35 52 15,0-35-15,-18 35 16,0-53-16</inkml:trace>
  <inkml:trace contextRef="#ctx0" brushRef="#br0" timeOffset="13897.329">23989 2452 0,'0'17'16,"18"36"-16,-1 0 16,-17-17-16,18 16 0,-1 19 15,1-36-15,35 1 16,-35-19-16,17-17 16,-17-17-1,-1-1-15,1-35 16,-1 18-16,-17 17 15,0 0-15,0 1 0,18 17 16,0 17 0,-1 1-16,1 0 0,35 17 15,18-17 1,-36-1-16,-18-17 0,1 0 16,17-17-16,-35-1 15,0 0-15,-17 1 0,-19-19 16,19 19-1,-1 17-15,1-18 0,-1 18 16,18-17-16,0-1 16</inkml:trace>
  <inkml:trace contextRef="#ctx0" brushRef="#br0" timeOffset="14266.338">24853 2593 0,'0'0'16,"-53"0"-16,36 0 0,-19 18 16,19 17-1,-1-18-15,18 19 0,0-19 16,0 19-16,18-19 16,17 1-16,0 0 0,-17-1 0,35-17 15,0-17-15,-36 17 16,1-18-16,0 0 15,-1-17-15,-17-18 16,-17 35-16,17-17 0,-18 0 16,0 17-16,-17-17 15,17 35-15,18 18 16,18 52 0,0-52-1,-1 17-15,19-17 0,34 17 16,-17-17-16,-18-18 15,1 0-15,-19 0 0,36-18 16</inkml:trace>
  <inkml:trace contextRef="#ctx0" brushRef="#br0" timeOffset="14527.221">25294 2522 0,'-35'0'15,"70"0"-15,-88 0 0,53 18 0,-17 17 16,17-17-16,35 35 16,-17-36-16,17 1 15,0 17-15,36-17 16,-36 0-16,-17-1 16,-1-17-16,-17 18 0,-17-18 15,-1 0-15,-35 18 16,18-18-1,-1 0-15,1 0 0,18 0 0,-19 0 16,19 0-16,-1 0 16</inkml:trace>
  <inkml:trace contextRef="#ctx0" brushRef="#br0" timeOffset="15254.553">26864 2240 0,'-35'-70'0,"70"140"0,-88-176 16,0 53-16,18 36 15,-36-1 1,36 18-16,0 18 0,-53 35 16,52-18-16,19 0 15,-19 36-15,19-18 0,17 17 16,0 54-16,17-71 16,19-18-16,-19 18 15,19-18-15,-1 18 16,-17-35-16,-1-18 0,1 0 15,-18-18 1,-18-35 0,18 35-16,0-34 15,0 34-15,0 0 16,18 1-16,17 17 16,18 17-16,-18-17 15,1 18-15,-1 0 0,-18-18 16,54 35-1,-53-35-15,-1 0 0,1 17 16</inkml:trace>
  <inkml:trace contextRef="#ctx0" brushRef="#br0" timeOffset="15599.347">27058 2540 0,'0'35'0,"0"-70"0,0 88 16,0-18-16,0-17 0,18 17 15,17 18 1,0-18-16,-17-35 16,0 0-16,-1 0 0,1-17 15,-1-1-15,1-17 16,-18-1-1,0 19-15,0-18 0,0 17 16,0 0-16,0 36 16,0 17-1,53 0 1,-35 1-16,-1-19 16,1 1-16,17 0 0,0 17 15,-17-35-15</inkml:trace>
  <inkml:trace contextRef="#ctx0" brushRef="#br0" timeOffset="15868.101">27499 2099 0,'18'35'16,"-18"1"-16,17-1 16,19 71-16,-19-53 15,19 70 1,-19-52-16,-17-18 0,18-1 0,-1 1 16,1 18-1,-18-53-15,18-1 0,-18 1 16,17-36-16,-17 1 15</inkml:trace>
  <inkml:trace contextRef="#ctx0" brushRef="#br0" timeOffset="16066.914">27817 2117 0,'0'70'15,"0"-140"-15,0 193 0,0 18 16,0-53-16,17-17 0,18 52 16,-17-70-16,-18-17 15,18-1-15,-18 18 16,0-35-16,-18-18 0</inkml:trace>
  <inkml:trace contextRef="#ctx0" brushRef="#br0" timeOffset="16378.966">26300 2540 0,'35'-18'15,"0"18"-15,0-17 16,71-19-16,-53 1 15,-18 35-15,18-17 0</inkml:trace>
  <inkml:trace contextRef="#ctx0" brushRef="#br0" timeOffset="19264.446">10954 3457 0,'17'0'16,"1"0"-16,53-17 16,-18 17-16,88 0 15,-53 0-15,0 0 0,0 0 16,0 0-16,71 0 15,-106 17-15,35 1 16,-88 0-16</inkml:trace>
  <inkml:trace contextRef="#ctx0" brushRef="#br0" timeOffset="21233.795">24253 2981 0,'0'0'0,"-17"0"16,34 0 0,1 0-16,53 0 15,52 0 1,-35 18-16,1-18 16,122 0-16,-105 0 0,123 0 15,-140 0-15,-19-18 16,-17 18-16</inkml:trace>
  <inkml:trace contextRef="#ctx0" brushRef="#br0" timeOffset="22841.608">8378 3651 0,'36'0'16,"-1"18"-16,0-18 0,71 0 15,-53 0-15,71 0 16,-72-18 0,1 18-16,-17-17 0,-1-1 15</inkml:trace>
  <inkml:trace contextRef="#ctx0" brushRef="#br0" timeOffset="22978.985">8802 3739 0,'17'106'16,"-34"-212"-16,52 283 0,-17-124 16,-1 17-1,1-34-15,17-19 16,-17-17-16</inkml:trace>
  <inkml:trace contextRef="#ctx0" brushRef="#br0" timeOffset="23396.059">9049 3651 0,'0'0'0,"0"36"16,17 69-16,-17-69 15,0 34 1,0-52-16,0 17 16,-17-35-1,17-35 1,0 17-16,0 1 16,17 17-16,19 0 15,-19 0-15,1 0 16,17 0-16,1 17 0,-19 1 15,54-18 1,-54 0-16,19 0 0,-19 0 0,1-18 16,-18 1-16,18-19 15,-18 19-15,-36-19 16,19 36 0,-19 18-16,19 0 15,17 35-15,0-18 16,17-18-16,36 19 15,35-19 1,-35-17-16,18 0 16</inkml:trace>
  <inkml:trace contextRef="#ctx0" brushRef="#br0" timeOffset="24163.704">11183 3810 0,'-35'-18'16,"70"36"-16,-70-53 0,17 35 0,-17 17 15,17 1 1,1 17-16,-1-17 16,0 17-16,18 0 0,0 18 15,0-17-15,18-1 16,0-17-16,-1-1 15,19-17-15,-1 0 0,53-17 16,-53 17-16,18-18 16,18-35-16,-54 18 15,1-1-15,0 19 16,-18-18-16,0 17 0,0 0 0,-18 1 16,0 17-1,1 0-15,-1 17 0,0 1 16,1 17-16,-1 18 15,18-35-15,18 17 16,17-35-16,-17 18 0,17-36 16,18 18-1,17-18-15,-52 1 16,-18-1-16,18 0 16,-36 1-16,18-1 15,-18 18 1,36 0-1,17-17 1,-17 17 0,0-18-16,-1 0 15</inkml:trace>
  <inkml:trace contextRef="#ctx0" brushRef="#br0" timeOffset="24286.557">11677 3828 0,'0'0'16,"-18"0"0,36 0 15,17-18-31,-17 0 15,17 1-15,18-1 16,-35 0-16,-1 18 16,1 0-16</inkml:trace>
  <inkml:trace contextRef="#ctx0" brushRef="#br0" timeOffset="24460.487">11765 3616 0,'0'0'16,"0"71"-16,0-54 0,18 54 15,-18-36-15,17 0 16,1 1-16,0-1 0,17 0 16,0-17-16,-17-18 15</inkml:trace>
  <inkml:trace contextRef="#ctx0" brushRef="#br0" timeOffset="24687.046">12065 3704 0,'0'0'16,"-35"18"-16,-1-18 0,19 17 16,17 19-16,0-19 15,0 1-15,17 0 16,1-1-16,35 19 15,-18-36-15,1 17 16,-36 1-16,0-1 16,-18-17-1,0 18-15,1-18 0,-19 18 16</inkml:trace>
  <inkml:trace contextRef="#ctx0" brushRef="#br0" timeOffset="24960.4">12788 3898 0,'0'0'0,"0"18"15,-17 17 1,-19 0-16,-17 18 16,18-17-16,17-19 0,-17 1 15</inkml:trace>
  <inkml:trace contextRef="#ctx0" brushRef="#br0" timeOffset="25693.668">14023 3563 0,'0'71'16,"0"-142"-16,0 177 0,0-53 0,0 17 15,18-52-15,34 35 16,-34-53-16,17 18 15,-17-18-15,17-18 0,-17 0 16,17 1 0,-17-1-16,-18 0 0,0-17 15,0 17-15,18 36 32,-1 17-17,1 1-15,35-1 16,-18-35-16,36 18 15,-54-18-15,18-18 0,1-17 16,-36 17-16,0 0 16,0 1-16,-18-19 15,18 19-15,-18-18 0,1 17 16,-1 0-16,-17-52 16</inkml:trace>
  <inkml:trace contextRef="#ctx0" brushRef="#br0" timeOffset="25994.631">14693 3404 0,'0'0'16,"18"89"-16,-1-37 0,1 37 16,-18-36-1,18-18-15,-1 0 0,-17-17 16,18 17-16,0-17 15,-1-36 1,-17 0-16,18 1 16,0 17-16,-1 0 15,19 0 1,-19 0-16,1 0 0,17 17 16,-17 1-16,17 0 15,-17-1 1,-1-17-1,1 0-15</inkml:trace>
  <inkml:trace contextRef="#ctx0" brushRef="#br0" timeOffset="26538.293">17498 3669 0,'0'0'15,"17"-18"1,1 18-16,0 0 16,17 0-16,0 0 0,1 0 15</inkml:trace>
  <inkml:trace contextRef="#ctx0" brushRef="#br0" timeOffset="26665.4">18221 3687 0,'0'0'16,"35"0"-16,-17 0 15,0 0-15</inkml:trace>
  <inkml:trace contextRef="#ctx0" brushRef="#br0" timeOffset="26821.911">19050 3616 0,'18'0'16,"-36"0"-16,53 0 16</inkml:trace>
  <inkml:trace contextRef="#ctx0" brushRef="#br0" timeOffset="27266.467">20338 3651 0,'17'-17'16,"1"17"-16</inkml:trace>
  <inkml:trace contextRef="#ctx0" brushRef="#br0" timeOffset="27439.433">20690 3651 0,'0'0'0,"18"0"0,0 0 16,-18-17-16</inkml:trace>
  <inkml:trace contextRef="#ctx0" brushRef="#br0" timeOffset="27590.153">21043 3634 0,'18'-18'16</inkml:trace>
  <inkml:trace contextRef="#ctx0" brushRef="#br0" timeOffset="27756.343">21273 3616 0,'0'0'16,"17"-18"-16,1 18 15</inkml:trace>
  <inkml:trace contextRef="#ctx0" brushRef="#br0" timeOffset="27913.025">21431 3616 0,'18'0'16,"0"0"0,-1 0-1</inkml:trace>
  <inkml:trace contextRef="#ctx0" brushRef="#br0" timeOffset="28061.76">21625 3616 0,'18'0'16,"0"0"-16,-18-18 15,17 18-15,1 0 16</inkml:trace>
  <inkml:trace contextRef="#ctx0" brushRef="#br0" timeOffset="28374.927">21943 3563 0,'17'0'16</inkml:trace>
  <inkml:trace contextRef="#ctx0" brushRef="#br0" timeOffset="28539.987">21943 3563 0,'70'-18'16</inkml:trace>
  <inkml:trace contextRef="#ctx0" brushRef="#br0" timeOffset="28700.684">22119 3545 0,'18'0'31</inkml:trace>
  <inkml:trace contextRef="#ctx0" brushRef="#br0" timeOffset="28846.897">22225 3528 0,'18'0'15</inkml:trace>
  <inkml:trace contextRef="#ctx0" brushRef="#br0" timeOffset="29009.367">22366 3528 0,'0'-18'16,"18"18"15</inkml:trace>
  <inkml:trace contextRef="#ctx0" brushRef="#br0" timeOffset="29158.755">22366 3528 0,'88'-18'0</inkml:trace>
  <inkml:trace contextRef="#ctx0" brushRef="#br0" timeOffset="29380.239">22525 3528 0,'18'-18'16</inkml:trace>
  <inkml:trace contextRef="#ctx0" brushRef="#br0" timeOffset="29518.491">22666 3510 0,'0'0'16</inkml:trace>
  <inkml:trace contextRef="#ctx0" brushRef="#br0" timeOffset="29713.187">22913 3493 0,'0'35'0,"0"-70"15,-18 105-15,1-17 0,-54 35 16,18-17-16,0-1 16,18-52-1,17 0-15</inkml:trace>
  <inkml:trace contextRef="#ctx0" brushRef="#br0" timeOffset="30638.104">24201 3528 0,'-18'0'15,"36"17"1,-18 19 0,17-1-16,-17-17 0,35 17 15,-35-17-15,36-1 16,-19-17 0,1-17-1,-18-1-15,18 0 16,-1 18-1,19 0-15,-1 0 16,18 18 0,-36 0-16,54-1 15,-36-17-15,18 18 16,-35-18-16,-1 0 16,1-18-16,-18-17 15,0-36 1,-18 54-16,18-19 0,-17 1 15,17 0-15,0 17 16,0 1-16</inkml:trace>
  <inkml:trace contextRef="#ctx0" brushRef="#br0" timeOffset="30970.656">24853 3616 0,'0'0'16,"18"18"0,17-18-16,-17 0 15,35-18-15,-18 0 16,0 1-16,-17-1 0,17-17 16,-35 17-16,0 1 15,-17-1-15,-19 0 16,-17 18-1,36 0-15,-19 18 0,19 0 16,-1 17-16,36 0 16,-1-17-16,1-1 15,17 1-15,18 0 16,-17-1-16,34-17 16,-52 0-16,-1 0 15,1 0-15,0-17 0</inkml:trace>
  <inkml:trace contextRef="#ctx0" brushRef="#br0" timeOffset="31193.955">25365 3739 0,'0'0'0,"17"0"0,1 0 0,-18-17 16,-18-18-1,18 17 1,-17-17-16,-1 17 0,0-17 15,1 17-15,17-35 16,0 36-16,17-1 16,19 18-1,-1 0-15,-17 0 0,-1 0 16,1 18-16,0-1 0,-1 1 16</inkml:trace>
  <inkml:trace contextRef="#ctx0" brushRef="#br0" timeOffset="31493.338">25629 3616 0,'53'0'16,"-35"0"-16,0-18 16,17 1-16,0-1 0,-17 0 15,17 1-15,-17-18 16,-18 17-16,-18-17 15,0 17-15,-17 0 0,0 18 16,-36 0 0,36 18-16,17 0 0,-17-1 15,35 19-15,0-19 0,18 54 16,17-36-16,71 0 16,-36-17-16,-17 0 15,0-18-15,0 0 0,0 0 16,-35 0-16,-36 0 15</inkml:trace>
  <inkml:trace contextRef="#ctx0" brushRef="#br0" timeOffset="31809.761">24624 4022 0,'0'0'0,"0"-18"15,53 18 1,-18-18-16,36 18 0,87 0 15,-52 0-15,-18-17 0,124 17 16,-124 0 0,0 0-16,-17 0 0,0 0 15,17 0-15,-53 0 16,-35-18-16</inkml:trace>
  <inkml:trace contextRef="#ctx0" brushRef="#br0" timeOffset="32434.08">26917 3316 0,'-18'-53'15,"1"36"-15,-19-36 16,19 35-16,-1 0 0,0 18 15,-34-17 1,52 34-16,-18 1 0,0 17 16,1 71-16,17-53 0,0 18 15,17-1-15,19 36 16,-19-53-16,-17 0 16,18 0-16,-18-36 15,0 1-15,-35 0 16,-1-36-1,1 0-15,17-17 0,1 17 16,-1-34-16,18 16 16,0 19-16,0-1 0,35 0 15,18 1-15,-17 17 16,16 0-16,-16 0 16,34 0-16,-34 0 15,-1 17-15,-17-17 0,-1 0 16,-17 18-16,0 0 15,0-1-15,0 1 16,0 0 0,18-1-1,-1 1-15,1-18 0,0 17 16</inkml:trace>
  <inkml:trace contextRef="#ctx0" brushRef="#br0" timeOffset="32600.884">27146 3634 0,'18'0'16,"0"17"-1,-1 1-15,1 0 16,17-1 0,-17 1-16,-1-18 0,19 17 15,-19-17-15,1 0 16</inkml:trace>
  <inkml:trace contextRef="#ctx0" brushRef="#br0" timeOffset="32856.414">27358 3334 0,'0'0'16,"0"70"-16,18-17 0,-18-17 0,35 52 15,-18-35-15,19-18 16,-19 0-16,1 0 0,0-17 16,17 35-1,-17-35-15,-1-18 16</inkml:trace>
  <inkml:trace contextRef="#ctx0" brushRef="#br0" timeOffset="33072.219">27658 3298 0,'0'71'15,"0"-36"-15,0 71 16,0-35-16,17-18 0,19 35 16,-36-53-16,17 0 15,-17 1-15,18-19 0,-18 1 16,-18 0 0,1-18-16</inkml:trace>
  <inkml:trace contextRef="#ctx0" brushRef="#br0" timeOffset="33562.168">26988 3669 0,'0'0'0,"17"-18"16,1 18-1,-18-17-15,0 34 47,17 19-47,1-36 16,0 35 0,-1-35-16,1 17 0,0-17 15,-1-17-15,1-1 16,0 1-16,-1-1 0,1-17 15,-18 17 1,0 0-16,0 1 0,-18 17 31,18 35-15,0-17-16</inkml:trace>
  <inkml:trace contextRef="#ctx0" brushRef="#br0" timeOffset="35169.117">11465 3845 0,'0'0'0,"-17"0"0,-1 0 16,0 0-1,18-17 1,18 17-1,0 17 1,-1-17-16,1 18 0,0-18 16,-18 18-16,17-1 0,1 1 15,-18-1-15</inkml:trace>
  <inkml:trace contextRef="#ctx0" brushRef="#br0" timeOffset="38339.13">11130 4339 0,'-17'0'16,"34"0"-1,71-35 1,-35 35-16,106-35 16,-71 35-16,0-18 15,1 0-15,87 18 16,-123 0-16,17 0 16,-34 18-16,-1 0 0,0 17 15</inkml:trace>
  <inkml:trace contextRef="#ctx0" brushRef="#br0" timeOffset="39635.9">12065 2275 0,'0'-17'15,"-35"17"1,17 0-16,0 0 0,-17 0 16,-35 0-16,17 0 15,0 0-15,-18 17 0,-70-17 16,53 18-16,-106 0 15,106-18 1,-18 17-16,0 1 0,-53 0 16,89-1-16,-1 1 15,-17 17-15,70-17 16,-35 17 0,53-17-16,-17-1 0,17 1 0,-18 35 15,18-35 1,0 17-16,0 0 0,0-17 15,0 17-15,18 18 0,-18 35 16,17-35-16,1 35 16,0-52-16,-1-1 15,1 0-15,35 18 16,-35-35-16,17-18 16,-18 17-16,1-17 0,35 18 15,-35-18-15,17 18 16,-17-18-16,17 0 0,53 0 15,-53 17 1,18-17-16,0 18 0,18-18 16,-1 17-16,1 1 0,105 0 15,-88-18-15,1 17 16,-1-17-16,0 0 0,18 0 16,105-17-1,-122-1-15,87-17 16,-123 17-16,0 1 0,17-36 15,-70 35-15,18 0 16,-36-35 0,18 18-16,-17 0 0,-1 0 0,1-18 15,-1 0-15,-17-18 16,-71-140 0,71 122-16,-18 19 0,0 17 15,-18-35 1,36 70-16,0 0 0,17 1 15,0 17-15,-17 17 16,35 1-16</inkml:trace>
  <inkml:trace contextRef="#ctx0" brushRef="#br0" timeOffset="40943.133">25188 2011 0,'0'-18'16,"-17"1"-16,-36 17 16,0 0-1,18 0-15,-89 0 16,-17 17-16,53-17 16,0 18-16,-89 17 15,89-35-15,0 18 16,0-1-16,-36 19 15,71-19-15,18 1 0,-18 17 16,35-17-16,1 0 16,17-1-16,0 18 15,0-17-15,0 17 16,0-17-16,17 17 0,-17-17 16,0 17-16,18 0 0,-36 18 15,18-35-15,-17 17 16,17-17-16,0 17 15,0 0-15,53 1 16,-36-19-16,1 1 16,17 0-16,1-1 15,-19 1-15,1-18 16,-1 18-16,1-18 0,17 17 16,-17-17-16,17 18 15,1-18-15,16 18 0,37-18 16,-19 0-1,1 17-15,105-17 16,-88 0-16,1 0 0,87 18 16,-88-1-16,-17-17 15,52 18-15,-52 0 16,-18-18-16,0 0 16,-1 0-16,-16 0 0,-1 0 15,36-18-15,-54 0 16,1 1-16,0-1 0,-1 1 15,-17-1-15,0-17 16,0 17-16,0-35 16,-17 18-16,17 17 15,-18-17-15,-17-53 16,-1-18-16,19 35 16,-1 18-16,0-17 0,-35-18 15,36 35 1,-18 35-16,17-17 0,0 17 15,1 0-15,-36 1 16,53-1-16,-36 18 16,19 0-1,17 18 1,-18-1-16,1-17 16</inkml:trace>
  <inkml:trace contextRef="#ctx0" brushRef="#br0" timeOffset="42510.107">12136 3475 0,'-18'0'78,"0"0"-78,1 0 16,-1 0-16,-17 0 0,-53 18 15,35-18 1,0 0-16,-18 17 0,1-17 16,-1 18-16,-70-1 15,70-17-15,-70 18 16,71-18-16,-1 0 0,18 0 15,-17 0-15,17 18 0,-35-18 16,52 17-16,-17-17 16,36 0-1,-1 0-15,0 0 16,1 0 0,-1 18-1,1 0 1,17 17-16,0 0 15,0 18-15,0 0 16,17-18-16,1 71 16,-1-71-16,-17 18 15,18 0-15,0-17 0,-18 16 0,17-16 16,1 17 0,0-36-16,-18 1 0,17 0 15,1-1-15,52-17 16,-34 0-16,70 0 15,-36 0-15,1 0 0,-1 0 16,18 0-16,89 0 16,-89 0-16,0 0 15,0 0-15,106 0 16,-35 0-16,-106 0 16,71-17-1,-89 17-15,0-18 0,-17 0 0,-18 1 16,0-1-1,0 0-15,-18 1 0,1-1 16,-36-52-16,35 34 16,-17-17-16,17 18 15,0-36-15,1 19 0,-36-72 16,35 54-16,1 17 16,-1 17-16,-17-34 15,17 52-15,-17-17 16,17 35-16,0 0 15</inkml:trace>
  <inkml:trace contextRef="#ctx0" brushRef="#br0" timeOffset="44125.294">25523 3122 0,'-17'0'31,"-18"0"-15,17 0-16,-17 0 15,-18 0-15,0 0 16,0 0-16,0 0 16,-18 0-16,-17 0 0,-106 18 15,88-18-15,18 17 16,-88 1-16,105 0 15,-52-1-15,87-17 16,1 18-16,18-18 16,-1 18-16,0-18 0,18 17 62,-17 1-46,17 17-16,-18-17 0,36 52 15,-18-17 1,35 35-16,-17-35 16,-1 0-16,1 0 0,-1-18 15,1 54 1,-18-54-16,18 18 0,-18-18 16,0-17-1,0-1-15,0 1 16,17-18-16,1 0 15,17-18-15,-17 18 16,17-17-16,1 17 0,34-18 16,-35 18-16,71 0 15,-53 0-15,18 0 16,70 0-16,-53-18 16,0 18-16,106 0 15,-88 0-15,0 0 0,88 0 16,-106 0-1,0 0-15,-17 0 0,35 0 16,-71-17-16,35 17 16,-52 0-16,0 0 15,-1 17-15,19-17 16,-19 0 0,1 0-1,-18-17 1,0-1-16,0-17 15,-18 17-15,18 1 16,0-19-16,-17 1 16,17 0-16,-18-18 0,0 0 15,1-70-15,-1 70 16,18-18-16,-18 18 0,1 18 16,17 0-16,-18-1 15,18 19-15,0-19 16,18 19-16,-1-1 15,-17 0 1,-17 18 15,-1 0-31,1 0 16,-19 0-16,1-17 0,0 17 16,-71 0-16,35 0 15,-17 0-15,-124 0 16,107 17-16,-160 19 15,159-1-15</inkml:trace>
  <inkml:trace contextRef="#ctx0" brushRef="#br0" timeOffset="58116.304">25206 953 0,'0'-36'16,"0"19"-1,0 34 1,0 1-1,-18 17-15,-17 71 16,17-53 0,-17 70-16,18-70 15,17 53-15,0-71 16,0 1-16,0-1 16,0-17-16,0-1 15,0 1-15,-18-18 16,0-18-1</inkml:trace>
  <inkml:trace contextRef="#ctx0" brushRef="#br0" timeOffset="58354.365">24906 1305 0,'0'0'15,"0"53"-15,18-18 0,-1 36 16,-17-36-16,18 1 16,0-1-16,-1-17 0,19 17 15,-1-18-15,0-17 16,0-17-16,36-18 16,35-36-16,-71 53 15,0-17-15,1-36 16</inkml:trace>
  <inkml:trace contextRef="#ctx0" brushRef="#br0" timeOffset="88579.173">29245 13088 0,'18'0'0,"0"18"16,-18 17-16,35 18 16,-35 0-16,17 35 15,-17-53-15,0 1 16,0-1-16,0 0 0,18 0 16,-18-17-16</inkml:trace>
  <inkml:trace contextRef="#ctx0" brushRef="#br0" timeOffset="88861.33">29563 13264 0,'0'0'16,"0"71"-16,0-36 0,0-17 15,17 35-15,19-18 16,-19-35-16,54 18 15,-53-18-15,17-18 0,0 18 16,-17-35-16,17 17 0,-17-52 16,-18 52-16,-18-53 15,0 54 1,-17-1-16,0 1 16,17 17-16,1 0 0,-1 35 15,18-18-15,0 1 16,0 0-16,18-1 0</inkml:trace>
  <inkml:trace contextRef="#ctx0" brushRef="#br0" timeOffset="89107.363">30074 13300 0,'0'0'0,"-17"0"0,17 17 15,-18-17-15,0 53 16,18-17-16,0-1 15,0-18-15,18 19 0,35-1 16,-18-17-16,53-18 16,-35-18-16,36-17 15,-72-1 1,1-34-16,-18 17 16,-53 0-16,18 18 15,-18 35-15,0 0 0,-88 35 16</inkml:trace>
  <inkml:trace contextRef="#ctx0" brushRef="#br0" timeOffset="93801.205">7391 16633 0,'17'-17'16,"1"17"-16,0 0 16,-1-18-16,1 18 15,0 0 1,-1 0-16,1 0 15,-1 0-15,-17 18 16,18-18-16,0 0 16,-1 0-1,1 0 1,0 0-16,-1 0 0,1 0 0,17 0 16,0 0-1,-17 0-15,17 0 0,18 0 16,-35 0-16,17 0 15,1-18-15,-19 18 0,18 0 16,1 0-16,34 0 16,-34 0-16,16 0 15,37 0-15,-36 0 16,-1 0-16,1 0 0,0 0 16,0 0-16,53 0 15,-35 0-15,52-17 16,-70 17-16,18 0 0,-1 0 15,1 0-15,-1 0 16,54-18-16,-54 18 16,89-18-16,-88 1 15,87-1-15,-87 18 16,-1-18-16,19 18 16,-19-17-16,89 17 15,-71-18-15,71 18 16,-89-18-16,89 18 15,-71-17-15,-17 17 16,-1 0-16,19 0 0,52 0 16,-71 0-16,71 0 15,-70 0-15,-18 0 16,17 0-16,72 0 16,-72 0-16,71 0 15,-70 0-15,17 0 0,-17 0 16,-1 0-16,1-18 0,87 18 15,-87 0 1,88 0-16,-89 0 16,1 0-16,88 0 15,-89 0-15,18 0 0,53 0 16,-70 0 0,0 0-16,-19 0 0,19 0 15,70 0 1,71-17-16,-142 17 15,71 0 1,-70-18-16,0 18 0,70 0 16,-71 0-16,71 0 15,-52 0-15,52 0 16,-71 0-16,1 18 16,70-18-16,-71 0 15,1 0-15,52 0 16,-70 0-16,18 0 0,-18 17 15,17-17-15,-17 0 16,53 0-16,-35 0 16,52 0-16,-70 0 15,53 0-15,-35 0 16,-19 0-16,19 0 16,35-17-16,-36 17 15,-17 0-15,71 0 16,-71 0-16,17-18 0,1 18 15,-1 0-15,1 0 16,-1 0-16,1 0 0,0 0 0,87 0 16,-17 0-1,-52 0-15,-19 0 16,1 0-16,87 0 16,-69 0-16,87 0 15,-88 0-15,-17 0 0,17 0 16,0 0-16,0 0 0,89 0 15,-107 18 1,107-18-16,-89 0 16,0 0-16,89 17 15,-89-17-15,106 0 16,0 18 0,-88-18-16,105 0 15,-105 0-15,88 0 16,-88 0-16,88 0 15,-88 0-15,88 17 16,-106-17-16,106 0 16,-106 0-16,18 0 15,-18 18-15,106-18 16,-105 0-16,16 0 0,-16 0 16,16 0-16,89 0 15,-105 0-15,122 0 16,-123 0-16,18 18 15,88-18-15,-88 0 16,106 0-16,-124 0 16,124 17-16,-124-17 15,124 0 1,-124 0-16,18 0 0,-18 0 16,18 0-16,88 18 15,-89-18-15,107 18 16,-106-18-16,-18 17 15,18-17-15,0 0 0,0 18 16,-1-18-16,1 18 0,-17-18 0,122 17 16,-34 1-1,-89-18-15,-18 0 16,71 17-16,-88-17 16,0 0-16,35 0 15,-52 0-15,-1 18 0,0-18 16,1 0-16,-19 0 0,18 18 15,-17-18 1</inkml:trace>
  <inkml:trace contextRef="#ctx0" brushRef="#br0" timeOffset="94192.822">26829 16475 0,'35'0'0,"-17"0"16,-71 0-16,141 17 0,-17 1 15,-36 0-15,18-18 0,17 35 16,-34-17-16,-1-1 16,0 18-16,-17-17 15,-18 17-15,0-17 0,-18 0 16,-35 17-1,18-35-15,-53 18 16,35-18-16,0 17 16,18-17-16,-36 36 15,36-19-15,-1 1 0,1-1 16,0 1-16,17 0 16</inkml:trace>
  <inkml:trace contextRef="#ctx0" brushRef="#br1" timeOffset="101292.356">27252 16969 0,'0'-18'0,"-18"18"31,1 0-15,17-18-1,-18 18-15,1 0 0,-1 0 16,-17 0-16,-1 0 15,1 0-15,-18 0 16,18 0-16,-18 18 16,18-18-16,-18 0 15,-71 0 1,-34 0 0,69 0-16,36-18 15,1 18-15,-1 0 0,-53 0 16,53-17-16,18 17 15,-71 0 1,53 0-16,0 0 0,-53-18 16,36 18-16,17 0 15,0 0-15,-53 0 16,53 0-16,-18 0 16,18 0-16,1 18 0,-1-18 15,0 0-15,-53 0 16,35 0-16,-52 0 15,70 0-15,-18 0 0,18 0 16,-17 0-16,17 0 16,0-18-16,-17 18 0,-54 0 15,53 0-15,-52-18 16,52 18-16,-70 0 16,71 0-16,-1 0 15,1 0-15,-71-17 16,88 17-16,-18 0 0,18 0 15,-17 0-15,-54-18 16,54 18-16,-1 0 16,18-17-16,-70-1 15,52 18-15,18-18 16,-17 18-16,-1 0 0,1 0 0,-1-17 16,-53 17-1,54 0-15,-54-18 16,54 18-16,-54-18 15,54 18-15,17 0 16,-18-17-16,18 17 0,-88 0 16,71-18-16,-71 18 15,70 0-15,1 0 16,-1 0-16,0 0 0,1 0 16,-1 0-16,-70 0 15,71 0-15,-1-18 0,1 18 16,-72 0-1,19 0-15,52 0 16,1 0-16,-1 0 0,-52 0 16,52 0-16,1 0 15,-1 0-15,-52 18 16,52-18-16,18 0 0,-17 0 16,17 0-16,-18 0 15,18 0-15,-17 0 0,-54 0 16,71 0-16,0 0 15,-52 0-15,34 0 16,18-18-16,0 18 0,-53 0 16,53 0-16,-52 0 15,52 0 1,0 0-16,0-17 0,-71 17 16,72 0-16,-1 0 15,0 0-15,-71 0 16,71 0-16,0 0 0,0 0 15,1 0-15,-72 0 16,71 0-16,-17 0 16,17 0-16,0 0 0,-71 0 15,54 0-15,17 0 16,-18 0-16,1 0 0,-1 0 16,-52 0-1,52 0-15,1 0 0,-54 0 16,54 0-16,17 0 15,-18 0-15,1 0 16,-1 0-16,18 17 0,-88-17 16,88 0-16,-70 0 15,52 18-15,-35-18 16,36 0-16,17 0 16,-53 0-16,53 0 15,0 0-15,0 0 0,0 18 16,0-18-16,-53 0 15,54 0-15,-1 0 16,0 0-16,0 0 0,-53 0 16,35 0-16,18 0 15,1 17-15,-19-17 0,-35 0 16,36 18 0,17-18-16,-71 18 15,54-18-15,-54 0 16,54 0-16,-1 0 0,1 17 15,-72-17-15,72 0 16,-1 0-16,1 0 16,-71 0-16,70 0 15,1 0-15,-1 0 0,0 0 16,1 0-16,17 0 0,-88-17 16,70 17-16,1 0 15,-54 0-15,1 0 16,52 0-1,18 0-15,-17 0 0,-54 0 16,71 0-16,-17 0 16,17 0-16,-53 0 15,0 0 1,53-18-16,0 18 0,0 0 0,1 0 16,-54 0-1,53 0-15,-53 0 16,53 0-16,-53 18 15,53-18-15,0 0 16,0 0-16,1 0 0,-37 0 16,36 0-16,-35 0 15,35 0-15,-35 0 16,35 0-16,18-18 16,-18 18-16,-35 0 15,35 0-15,18 0 0,-18 0 16,17-18-16,-69 18 15,69 0-15,-17 0 16,-52 0-16,52 0 16,17 0-16,-69 0 15,52 0-15,0 0 0,-53 0 16,53 0 0,-18 18-16,18-18 0,1 0 15,-19 0-15,-35 0 16,36 0-16,-36 0 15,53 0-15,-53 0 16,53 0-16,0 0 0,-53 0 16,53 0-1,18 0-15,-18 0 0,0 0 16,-17 0 0,17 0-16,18 0 0,-1 0 15,1 0-15,17 0 0,-17 0 0,-18-18 16,36 18-16,-1 0 15,-35 0 1,18 18-16,17 0 16,-17-18-16,17 17 0,-17 1 15,17-18 1,1 0-16,-1 18 16,36-36 15,-18 0-16,-18 18 17,0 0-17</inkml:trace>
  <inkml:trace contextRef="#ctx0" brushRef="#br1" timeOffset="101877.61">7426 16510 0,'0'0'15,"18"-18"-15,-36 18 32,0 18-32,-35 0 15,18 17-15,-35 18 16,17-36-16,-18 54 15,36-53-15,-18 35 16,35-36-16,18 1 16,18 0-16,17-1 15,0 1-15,36-1 16,-36-17-16,54 36 16,-54-19-16,35 19 15,-52-19-15,17 1 16,18 17-1,-53 0-15,18-35 0</inkml:trace>
  <inkml:trace contextRef="#ctx0" brushRef="#br1" timeOffset="105909.193">27922 14199 0,'0'-35'16,"0"70"-16,0-105 0,-17 34 15,-1 19-15,-17 17 0,17-18 16,-17 1-16,-36-1 16,18 18-16,18 0 0,-88 35 15,70-17-15,0 35 16,-18 0-16,18 0 16,-17 17-16,17 1 0,18 17 15,-1-18-15,19 89 16,17-71-16,17 1 0,19-19 15,-1 18-15,88 36 16,-52-71-16,105 17 16,-70-34-16,0-36 15,0 0-15,0 0 0,70-71 16,-105 36-16,-1-18 16,-17-18-16,-18 1 0,1-89 15,-36 71 1,-18-18-16,0 0 0,-17 0 15,-18 36-15,-17-1 0,-1 18 0,-88 0 16,71 36 0,0 17-16,0 17 0</inkml:trace>
  <inkml:trace contextRef="#ctx0" brushRef="#br1" timeOffset="110924.821">7303 12894 0,'0'0'15,"-89"0"-15,54 18 0,0-1 16,-71 36-16,53-17 16,-53 69-16,53-34 15,-35 105 1,53-88-16,-18 18 0,18 35 16,-1-17-16,1 35 0,0 211 15,17-176-15,18 18 16,0-18-16,18 0 15,-1-35-15,54 105 16,-18-158-16,0-18 0,-18 0 16,18-17-16,53 35 15,-53-53-15,0-36 0,0 19 16,70-19 0,-70 1-16,18-36 0,52 1 15,-70-1-15,17-17 16,72-36-16,-72 36 15,54-89-15,-54 54 16,36-124-16,-71 88 16,18-18-16,-18 1 0,1-159 15,-19 123 1,-34 0-16,-1-17 0,0 0 16,-70-160-16,18 195 15,17 0-15,-18 18 0,-17 34 16,-53-34-16,88 88 15,-18 17-15,19 18 0,-1-18 16,-53 36 0,71-18-16,17 18 0,0-1 15,18 1-15,0 0 16</inkml:trace>
  <inkml:trace contextRef="#ctx0" brushRef="#br1" timeOffset="111697.345">9596 13000 0,'0'0'15,"-18"0"-15,0-18 0,1 18 16,-19 0-1,1 18-15,-18 52 16,18-17-16,-18 18 16,18-1-16,-18 36 0,0 35 15,-35 212-15,35-141 16,17 35-16,1 0 16,18 17-16,-1 213 15,36-266-15,-1-34 0,36 105 16,0-176-16,0-36 15,0-17-15,17-18 0,19-17 16,105-36 0,-106-17-16,18 0 0,-18-18 15,0-35-15,-17 0 0,17-36 16,71-140-16,-89 122 16,-17-16-16,18-19 0,-36-34 15,35-248-15,-70 212 16,0 0-16,-17 18 0,-18-1 15,-54-105 1,19 212-16,-1 52 0,-17 18 16,-71 36-16,71 17 15,18 17-15,-19 19 0,19 17 16,17 0-16,-53 70 16</inkml:trace>
  <inkml:trace contextRef="#ctx0" brushRef="#br0" timeOffset="121502.568">6879 7743 0,'0'18'16,"18"0"-16,17-1 15,-17-17-15,35 18 16,0-18-16,-18 18 16,18-18-16,-18 0 15,18 0-15,0 0 0,17 0 0,54 0 16,-54 0-1,1 17-15,0-17 0,-1 0 16,1 18-16,87-18 16,-69 0-16,87 18 15,-88-18-15,0 0 16,1 0-16,16 0 0,89 0 16,-88 0-16,0 0 15,0 0-15,0 17 0,123-17 16,-123 0-16,0 0 15,141 18 1,-124-18-16,1 0 0,-1 0 0,124 0 16,-123 0-1,122 0-15,-122 18 16,17-18-16,-17 0 16,17 0-16,-18 17 0,142-17 15,-142 0-15,18 0 0,0 18 16,1-18-16,-19 0 15,18 0-15,141 0 16,-141 0-16,-17 0 0,17 0 16,0 0-16,0 0 15,0 0-15,-17 0 0,140 0 16,-122 0-16,-19 0 16,18 0-16,-17 17 0,17-17 15,106 0-15,-124 0 16,18 0-16,-17 0 0,140 0 15,-123 0 1,0 0-16,1-17 0,-19 17 16,18-18-16,141 1 15,-140-1-15,-1 18 0,141-18 16,-141 1-16,0 17 16,0-18-16,0 18 15,0-18-15,18 18 0,-18-17 16,159-1-16,-159 0 15,0 18-15,18-17 0,-18 17 16,0 0-16,159-18 16,-159 0-16,142 18 15,-142-17-15,0 17 0,0 0 16,0 0-16,159-18 16,-159 1-16,0 17 15,0 0-15,141-18 16,-141 18-16,1 0 15,-1-18-15,0 18 0,-18 0 0,18 0 16,1 0-16,122 0 16,-140 0-16,-1-17 15,142 17-15,-142 0 16,1 0-16,-19 0 16,19 0-16,-1 0 0,124 0 15,-141 0-15,106 0 16,-89 17-16,-17-17 15,123 18-15,-123 0 16,0-18-16,123 17 16,-123 1-16,-18-18 0,18 0 15,-18 17-15,89-17 16,-89 18-16,0-18 16,-17 0-16,17 18 0,-17-18 15,87 0-15,-87 0 16,-1 0-16,-17 0 0,71 0 15,-71 0 1,-18 0-16,0 0 0,1 0 16,-1 0-16,-18 0 0,1 0 15,-36 0 17,1-18-17,-1 18-15,1-18 31,17 1-31</inkml:trace>
  <inkml:trace contextRef="#ctx0" brushRef="#br0" timeOffset="121620.739">26952 7497 0,'-35'-18'16,"70"36"-16,-88-36 15</inkml:trace>
  <inkml:trace contextRef="#ctx0" brushRef="#br0" timeOffset="122008.529">26758 7761 0,'0'0'0,"-17"0"0,34 0 31,18 0-15,54 0-1,-54 0-15,18 18 16,-18-18-16,18 0 0,-18 0 0,18 0 16,18 0-1,-54 17-15,19-17 0,-19 0 16,1 0-16,-36-17 15</inkml:trace>
  <inkml:trace contextRef="#ctx0" brushRef="#br0" timeOffset="122319.447">27111 7479 0,'0'0'15,"0"-18"-15,18 18 16,52 18 0,-35 0-16,18-1 15,0 18-15,35 36 16,-35-36-16,0 18 0,-17-18 16,-1 1-16,-17 17 15,-1-18-15,1 18 16,-36-35-16,-35 34 15,18-34-15,-18 17 0,18-17 16,-18 0-16,18-1 0,-1 19 16,1-19-16,-36 18 15,36 1-15,18-19 0,-36 54 16,35-53 0</inkml:trace>
  <inkml:trace contextRef="#ctx0" brushRef="#br1" timeOffset="129092.524">27428 8237 0,'0'-17'16,"-17"17"46,-1-18-46,1 18-16,-1-18 15,-35 18 1,35 0-16,-52 0 16,35 0-16,-71 0 15,53 0-15,0 0 16,0 0-16,0 0 0,0 0 15,-17 0-15,-72-17 16,72 17-16,-1-18 16,1 18-16,-18-17 0,17 17 0,-17-18 15,-71 0 1,71 18-16,0-17 0,0-1 16,-1 18-16,-87-18 15,88 1-15,0-1 0,-1 18 16,-105-35-1,88 17-15,1 18 0,16-17 16,-16-1-16,-107 0 16,106 1-16,0-1 0,0 18 15,1-18-15,-125 1 16,107-1-16,17 18 0,0-18 16,-123 18-1,105 0-15,19-17 0,-125 17 16,107 0-16,17-18 15,0 18-15,0-18 0,0 18 16,-88 0-16,89 0 16,-107-17-1,124 17-15,-18 17 0,-106 1 16,124-18-16,0 0 16,-18 18-16,18-18 0,0 17 15,-89-17-15,107 0 16,-19 0-16,19 0 15,-18 18-15,-53-18 16,70 0-16,1 0 0,-1 0 16,0 0-16,-70 18 15,53-18-15,18 0 0,-1 0 16,0 17-16,-70-17 16,71 18-16,-18-18 15,17 0-15,0 0 0,1 18 16,-1-18-16,1 0 0,-71 17 15,70 1-15,1-18 16,-1 18-16,-70-1 16,70-17-16,-17 0 15,18 18-15,-1-18 0,0 0 16,1 17-16,-18-17 0,17 0 16,-70 18-1,53-18-15,17 18 0,1-18 16,-71 17-16,52-17 15,19 0-15,-1 18 0,-17-18 16,-71 18 0,71-18-16,18 17 0,-19-17 0,1 18 15,18-18-15,-107 18 16,89-1-16,0-17 0,-18 0 16,18 18-16,-106-18 15,88 0-15,-88 17 16,88-17-16,0 0 15,1 0-15,-1 18 0,0-18 16,-123 18 0,123-18-16,-124 17 15,125-17-15,-1 18 0,-18-18 16,-87 18-16,105-18 16,0 0-16,0 17 15,0-17-15,0 18 0,-105-18 16,105 18-16,0-18 15,0 0-15,0 0 0,-123 17 16,123 1-16,0-18 16,1 0-16,-1 17 0,-88-17 15,88 18-15,0-18 16,0 0-16,-105 18 16,122-18-16,-16 17 15,-89-17-15,105 0 16,-16 0-16,16 0 0,-17 0 15,-70 0 1,70 18-16,-70-18 16,88 0-16,-1 0 0,-87 0 15,0 0 1,88 0-16,17 0 0,-17 0 16,-89 0-1,89 0-15,18-18 0,-19 18 0,1 0 16,0 0-16,-71 0 15,71 0-15,18 0 16,-19 0-16,-69 18 16,87-18-16,0 0 0,1 0 15,17 0-15,-70 0 16,70 0-16,0-18 16,0 18-16,0 0 0,-35 0 15,52 0-15,-17 0 16,36 0-16,-1 0 15,1 0-15,-1 0 16,36 0 15,-1 0 1,-17-17-17</inkml:trace>
  <inkml:trace contextRef="#ctx0" brushRef="#br1" timeOffset="129400.679">7355 8061 0,'-35'18'15,"0"-18"-15,-18 35 16,-53 18 0,36-36-16,-1 19 0,-52 34 15,70-52-15,0 17 16,35 0-16,0-17 0,18 35 16,18-18-16,17-17 15,89 35 1,-54-35-16,71-1 15,-70 1-15,0-18 0,34 35 16,-87-17-16,0-1 16</inkml:trace>
  <inkml:trace contextRef="#ctx0" brushRef="#br1" timeOffset="135771.317">26864 4322 0,'0'0'0,"0"-18"0,0 0 31,0 1-16,0-1-15,-18 0 16,1 18-16,-19-17 16,1 17-16,-53-18 15,35 18-15,-70 0 16,52 0-16,1 0 16,-19 0-16,-69 0 15,69 0-15,19 0 16,-18 18-16,-1-1 0,-69 1 15,87 0-15,1 17 16,-19-17-16,19 17 0,-1 0 16,1 18-16,-1-18 0,-35 71 15,71-53-15,-36 35 16,36-52 0,18-1-16,-1-18 0,-17 19 15,17-1-15,0 18 16,1-18-16,17 36 15,17-36-15,19 36 16,-1-36-16,53 35 16,-35-34-16,71 52 15,-36-53-15,88 36 16,-70-36-16,141 18 16,-106-35-1,0-1-15,0 1 0,159-1 16,-159-17-16,0 0 15,106-17-15,-123-1 16,-36-17-16,88-18 16,-105 18-16,-18-18 0,17-53 15,-52 35 1,0-17-16,-18 0 0,0 0 16,-36-18-16,1 0 0,-71-70 15,36 105-15,-1 1 16,-17 17-16,-124-18 15,106 54-15,1-1 16,-19 18-16,18 18 0,0-1 16</inkml:trace>
  <inkml:trace contextRef="#ctx0" brushRef="#br1" timeOffset="141406.134">12929 6862 0,'0'-18'0,"-17"0"16,17 1-16,-36-1 16,19 0-16,-36 1 15,18 17-15,-1-18 16,1 18-16,-88 35 15,52-17-15,-88 53 16,71-36-16,0 0 16,-18 18-16,18 0 0,17 0 15,-17 0-15,-71 88 16,106-71-16,-70 124 16,17 18-1,71-106-15,17 0 0,18 0 16,0-18-16,0 18 0,18-18 15,35 106-15,0-88 16,-18 0-16,18-1 0,17-16 16,89 52-16,-53-71 15,0-17-15,0 0 16,158 35-16,-140-70 16,-1 0-16,18-1 0,-17-17 15,-1 0-15,1 0 0,123-35 16,-142 0-16,1-18 15,106-53 1,-106 35-16,-18 1 0,0-18 16,71-106-16,-88 88 15,17-106-15,-53 71 16,-17-159 0,-18 124-16,-89-142 0,37 195 15,-143-71 1,90 123-16,-142-17 15,123 53-15,-87-18 16,122 35-16,19 18 16,17-18-16,-18 18 0</inkml:trace>
  <inkml:trace contextRef="#ctx0" brushRef="#br1" timeOffset="142227.932">10001 6720 0,'-53'-35'15,"106"70"-15,-141-87 0,35 16 0,-70 1 16,70 17-16,-35 18 15,-71 0-15,53 36 16,18-19-16,-18 19 16,-18 16-16,19 1 0,-19 0 15,-105 71-15,105-54 16,1 1-16,17 17 0,0 0 16,0 18-16,-70 106 15,123-89-15,0 124 16,36-106-16,34 0 0,1 0 15,17 18-15,18 0 16,106 123-16,-53-176 16,141 88-16,-106-123 15,17-18-15,178-1 16,16-52 0,-193-35-16,17 0 0,-17-18 15,176-106-15,-176 53 16,-35 1-16,-1-19 0,-17-17 15,53-124-15,-124 124 16,-35 0-16,0-18 0,-88-193 16,-71-1-1,53 194-15,-17 18 16,-1 35-16,-158-35 16,141 123-16,-124 18 15,142 18-15,-71 70 16</inkml:trace>
  <inkml:trace contextRef="#ctx0" brushRef="#br1" timeOffset="160241.877">11959 2240 0,'0'-17'47,"-17"-1"-32,17 0 1,-36 1-16,19 17 16,-1-18-16,-53 18 15,36 0-15,-18 0 16,18 18-16,-18-18 0,0 0 16,-53 17-1,53-17-15,-17 0 0,-1 18 0,1-18 16,-1 18-16,1-1 15,-1 1-15,0 17 0,1-17 0,17 17 16,-70 18 0,52-18-16,36 18 0,-18-18 15,18 1-15,-18 34 16,35-35-16,0 1 16,1-1-16,17 0 0,0 1 0,17 34 15,1-35-15,17 54 16,-17-36-1,17-18-15,0 0 0,18 0 16,0 1-16,18-1 0,88 18 16,-71-36-1,0 1-15,0-18 0,18 18 16,88-18-16,-88 0 16,0 0-16,0-18 0,-1 0 15,107-34-15,-124 16 16,18 1-16,-18 0 0,-17-18 15,70-71 1,-88 71-16,-18 1 0,-17-1 16,-1-18-16,-34-35 15,-19 36-15,-16-1 0,-1 1 16,-36 17-16,-69-53 16,69 53-16,1 35 15,-88-17-15,105 35 16,-17 18-16,18-1 0,17 1 15</inkml:trace>
  <inkml:trace contextRef="#ctx0" brushRef="#br1" timeOffset="161169.146">12100 3457 0,'0'-17'15,"-17"17"-15,-1-18 16,18 0-16,-18 18 15,18-17-15,-35-1 16,17 0-16,-17 1 0,-35-1 16,17 18-1,0 0-15,-18 0 0,1 0 16,-1 0-16,1 18 0,-19-1 16,-69 19-16,69-19 15,19 19-15,-18-19 0,-53 54 16,70-54-1,18 19-15,0-1 0,18 0 16,0 1-16,-18 34 16,35-35-16,0 18 15,1 0-15,17-18 0,0 71 16,17-53-16,1 0 0,17 0 16,89 53-1,-54-53-15,1-18 0,17 0 16,18 1-16,0-1 15,17-35-15,1 18 0,-1-1 0,124-34 16,-123 17-16,87-53 16,-123 35-1,54-53-15,-72 19 16,-17 16-16,-18-17 16,-17 0-16,0 18 0,-1-18 0,-17 0 15,-17-17-15,-72-71 16,37 70-16,-125-105 15,89 105-15,-18 18 16,0 0-16,18 36 0,-18-1 16,-88 18-16,106 35 15,0 1-15</inkml:trace>
  <inkml:trace contextRef="#ctx0" brushRef="#br1" timeOffset="162070.707">24888 1958 0,'0'0'16,"36"0"-16</inkml:trace>
  <inkml:trace contextRef="#ctx0" brushRef="#br1" timeOffset="162921.444">25347 1958 0,'0'-18'16,"0"1"-1,0-1 1,-18 18-1,1-18-15,-1 1 16,-17-1 0,0 0-16,-54 1 15,37 17-15,-19 0 0,-88 0 16,-17 35 0,88-35-16,-1 18 15,1 17-15,0-17 0,-88 52 16,87-35-16,1 1 15,18-1-15,-36 53 16,53-52-16,18 16 0,-1 1 16,1 0-16,17 53 15,18-53-15,18-18 16,0 18-16,35 35 16,53-17-16,-71-18 15,35-18-15,-17 0 0,18 1 16,-1-1-16,107 0 15,-71-17-15,-1 0 0,125-18 16,-107-18 0,-17 0-16,0-17 0,0 0 15,70-36-15,-105 18 16,-1 0-16,1 0 0,-36-17 16,18-54-1,-35 54-15,-18-18 0,-18 17 16,-17 1-16,-36-54 15,18 89-15,0-1 0,-17 1 16,-36-18 0,53 53-16,18-17 0,-18 17 15,18 17-15,-18-17 0</inkml:trace>
  <inkml:trace contextRef="#ctx0" brushRef="#br1" timeOffset="163882.768">25982 3104 0,'0'0'15,"-18"-17"-15,1-1 16,-1 18-16,-17-17 0,17-1 16,-17 18-16,0-18 0,-71 18 15,35 0-15,-70 0 16,53 0-1,0 0-15,-18 0 0,0 0 16,0 0-16,-141 18 16,142-18-16,-107 35 15,106-17-15,18 17 0,-89 18 16,107-18-16,17-17 16,0 17-16,18 0 15,0 1-15,17 17 0,0 35 16,18-35-16,0 0 15,18 0-15,35 70 16,0-70-16,0 0 0,0 0 16,35-18-16,106 36 15,-71-36-15,18-17 16,18-1-16,17-17 0,177 18 16,-176-18-16,-19-18 15,-16 18-15,-19-17 16,0-1-16,-34 0 0,-1 1 0,18-36 15,-71 17 1,0-16-16,-35-1 16,18 17-16,-18-17 0,0-52 15,-18-19 1,-17 54-16,0-1 0,-54-52 16,-16 34-1,34 54-15,18 0 16,-106 0-16,89 35 15,-18 0-15,17 17 0,-17 1 16</inkml:trace>
  <inkml:trace contextRef="#ctx0" brushRef="#br2" timeOffset="178983.63">13917 4075 0,'18'35'15,"-1"-17"-15,-17-1 0,18-17 16,17 18-16,-17-18 16,0 0-16,-1-18 0,1 18 15,35-35-15,-36 17 16,1 1-16,0 17 0,17-18 15,18 18 1,-35 0-16,17 18 0,0-18 16,18 17-1,-18 1-15,-17-18 0,17 0 0,0 0 16,-17 18-16,17-36 16,18 0-1,0-17 1,0 17-16,0 1 15,-35 17-15,-1 17 16,36 1 0,-35-18-16,17 18 15,0-18-15,-17 0 0,17 0 16,1 0-16,-19 0 0,19 0 16,34-18-16,-35 0 15,18 1-15,-17-1 16,-19 18-16,18-18 15,1 18-15,-19 0 0,19 0 16,-19 0-16,1 18 16,-18 0-16,18-18 0,-1 17 15,1-17-15,0 18 16,17 0-16,-18-18 0,1 0 16,35-18-1,-18 0-15,1 18 0,-1-35 16,-18 35-16,1-18 15,0 18-15,-1 0 0,1 0 16,0 18 0,-1-18-16,1 18 15,0-18-15,-1 0 0,1 0 16,52 0-16,-34 0 16,-1 0-16,0-18 0,1 18 15,52-18 1,-53 18-16,0 0 0,-17 0 0,17 0 15,18 18 1,-18 0-16,-17-18 0,17 17 16,-17-17-16,17 18 15,0-18-15,-17 0 0,0 0 16,-1 0-16,19-18 16,-19 18-16,36 0 15,-35 0-15,17-17 16,0 17-16,1-18 0,17 18 15,-18 0-15,0-18 0,53 18 16,-70 0 0,17 0-16,-17 18 0,17 17 15,18 1 1,-18-19-16,1-17 0,-1 18 16,18-18-1,-18 0-15,0 0 0,1 0 16,-19-18-16,89-17 15,-88 35-15,-1-18 16,36 18-16,-17 0 16,-19 0-16,1 0 15,0 0-15,-1 0 0,1 0 0,17 18 16,-17-18-16,-1 0 16,1 0-16,17 0 15,-17 0-15,17 0 0,-17 0 16,52-18-16,-52 1 15,17 17-15,-17-18 16,17 18-16,-17-18 0,17 18 16,0 0-16,-17 0 15,0 18-15,35 0 16,-36-1-16,36 1 16,-35 0-16,52-18 15,-52 0-15,17 0 16,1 0-16,-19 0 0,36-18 15,-35 18-15,35-18 16,-36 18-16,1 0 16,17 0-16,18 0 15,-18 0-15,-17 18 0,17-18 16,36 35 0,-36-35-16,0 18 0,54 0 15,-36-18-15,52 17 16,-52-17-16,0 0 15,71 0 1,-71 0-16,52-17 16,-52 17-16,-17-18 0,-1 18 15,36 0-15,-54 18 16,18-18-16,-17 17 0,0-17 16,-1 18-16,19-18 0,-19 17 15,19-17-15,-19 0 16,18 0-16,1 0 0,52 0 15,-53 0-15,0 0 16,36-17-16,-36 17 16,1 0-16,-1-18 0,0 18 15,36 0 1,-54 0-16,19 0 0,-1 0 16,-17 0-16,-1 0 0,18-17 15,-17 17-15,0 0 16,-1 0-1,1 0-15,0 0 0,-1 0 16,36-18 0,-35 18-16,17 0 0,-17 0 15,17 0-15,0 0 0,-17-18 16,17 18-16,-17 0 16,17-17-16,0 17 0,-17-18 15,17 0 1,-17 18-16,0 0 0,-1 0 15,1 0-15,17 0 16,-17 0-16,-1 0 16,1 0-16,17 18 15,1-18-15,-19 0 16,19 0-16,-19-18 0,36 1 16,-35-1-16,17 18 15,18-35-15,-35 35 16,17 0-16,-17-18 0,-1 18 15,-17 18 1,18-18-16,-18 35 16,0-17-16,17-1 15,1 1-15,0 0 16,-1-18-16,1 0 0,0-18 16,52 0-16,-35 18 15,1-17-15,-1 17 0,0-18 16,18 18-1,-35-18-15,17 18 0,-17 0 16,17 0 0,-17 0-16,-1 0 0,1 0 15,0 18-15,17 0 0,0-18 16,0 17-16,1-17 0,34 18 16,-52-18-16,35 0 15,-36 0 1,-17-18-16</inkml:trace>
  <inkml:trace contextRef="#ctx0" brushRef="#br2" timeOffset="181182.711">15399 9454 0,'0'0'0,"17"18"0,19 17 0,-1 18 16,0-35-1,1-18-15,-19 0 16,1-18-16,-1 1 0,19-19 16,-1-17-1,-17 18-15,17-18 16,0 53-16,-17 0 0,35 18 15,-18 0-15,0 17 16,1 0-16,52 18 16,-35-35-16,35-1 15,-53-17-15,53 0 16,-52-17-16,-1-1 0,0 0 16,0-17-16,1 17 15,-1-17-15,-17 18 0,17-1 16,-17 0-16,34 18 15,-34 0-15,17 18 0,-17 0 16,17 17-16,36 18 16,-36-18-16,0 0 15,18-17-15,0 0 0,53 17 16,-35-35-16,-18 0 16,17-18-16,89-35 15,-71 36-15,-17-19 16,-1 19-16,54-36 15,-71 53-15,-18-18 0,0 18 16,-17 0-16,-1 0 0,1 18 16,0-18-16,17 35 15,-17-35-15,-1 18 0,19-1 16,34-17 0,-35 0-16,18 0 0,-17 0 15,16-17-15,1-1 0,18 18 16,-18-18-16,0 1 0,17-1 15,-17 18-15,53-17 16,-53-1-16,-18 18 0,-17 0 16,17 0-16,-17 0 15,-1 0-15,1 0 16,0 18-16,-1-18 16,19 0-16,-19 17 15,19-17-15,-1 0 0,18 0 16,-18 0-16,18 0 15,-18 0-15,18 0 0,35-17 16,-35 17-16,-17 0 16,52 0-16,-35 0 15,35 17-15,-53-17 16,18 0-16,-18 0 0,36 18 16,-36-1-1,0-17-15,1 0 0,-1 18 16,0-18-16,53 18 15,-35-18-15,-17 0 0,-1 0 16,0 0-16,53-18 16,-52 0-16,-1 18 0,0-17 15,1 17-15,-1 0 16,0 0-16,-17 0 16,17 0-16,-17 17 0,17 1 15,18 0-15,-18-1 16,18 1-1,-18-18-15,36 0 16,-36 0-16,0-18 16,1 18-16,34-17 15,-34-1-15,-1 18 0,0 0 16,-17 0-16,-1 0 16,1 0-16,17 18 15,1-18-15,-1 0 0,-18 0 16,19 0-16,-1 0 0,0 0 15,1-18-15,34 0 16,-35 18-16,1 0 0,-1-17 16,0 17-16,71 0 15,-71 0 1,18 0-16,-17 0 16,-19-18-16,1 18 0,-1 0 15,1-17-15,0 17 0,-1 0 16,1 0-1,17 0 1,-17 0-16,17 17 16,-17-17-16,-1 0 0,19 0 15,-1 0-15,36 0 16,-36 0-16,0 0 16,0 0-16,-17 0 0,17 0 15,1 18-15,-19-18 0,19 0 16,-19 0-16,1 17 15,-1-17-15,-17 18 0,18-18 16,-18 18-16,35-1 16,-17-17-16,0 18 15,17-18-15,18 0 0,17 0 16,-34 0-16,-1 0 16,-17-18-16,-1 18 15,19 0-15,-36-17 0,17 17 16,1 0 15,-1 0-15,1 0-16,17-18 15,-17 18-15,35 0 16,-18 0-16,18 0 16,0 0-16,-18 0 15,1 0-15,52 0 16,-53 0-16,0-18 0,1 18 15,17-17-15,35-18 16,-35 17-16,-18 0 0,0-17 16,18 0-1,-35 35-15,17 0 16</inkml:trace>
  <inkml:trace contextRef="#ctx0" brushRef="#br3" timeOffset="213884.511">17515 4145 0,'0'-17'15,"0"-1"-15,0 0 16,-35 1-16,18 17 16,-1-18-16,-17 18 0,-54-18 15,36 18 1,1 0-16,-90 18 15,72-18-15,-18 18 16,0-1-16,17 1 0,-17 0 0,17-1 16,-88 18-16,89 1 15,-54 34 1,72-17-16,-54 35 16,70-52-16,19 17 0,-36 70 15,53-70-15,-18 18 16,18-19-16,0 1 0,18 18 15,-1-36-15,54 71 16,-36-53-16,18 0 16,18-18-16,-1 0 0,107 18 15,-89-35-15,18 0 16,17-1-16,18-17 0,-17-17 16,17-1-16,0 0 0,106-52 15,-141 34-15,0-16 16,70-19-1,-105 18-15,-1 18 0,-17-18 16,-18 18-16,1-18 0,-19 0 16,1-88-1,-18 70-15,-18 1 0,-35-89 16,18 88-16,-35 18 16,17-17-16,-106-1 15,71 36-15,-1 17 0,1 1 16,0 17-16,-88 0 15,87 0-15,1 17 0,18 1 16</inkml:trace>
  <inkml:trace contextRef="#ctx0" brushRef="#br3" timeOffset="-211329.507">17498 10654 0,'0'18'16,"0"-36"46,-18 0-46,-17 18-1,17 0-15,-17 0 0,-18-17 16,18 17-16,-1 0 16,1 0-16,-53-18 15,35 18-15,0 0 16,0 0-16,0-18 0,0 18 16,1 0-16,-1 0 0,-71-17 15,71 17-15,-17 0 16,17 0-16,-18 0 0,1 0 15,-71-18-15,88 18 16,-89 0 0,72 0-16,-1 0 0,-70 0 15,71 0-15,-1 0 16,-70 0-16,70 0 16,1 0-16,-89 0 15,89 0-15,-1 0 16,1 0-16,-1 0 0,-70-18 15,70 18-15,1 0 16,-71-17-16,70 17 16,-70-18-16,70 18 15,-70-17 1,88 17-16,-70-18 16,52 0-16,18 18 0,-17-17 15,-1 17-15,-52-18 16,52 0-16,-70 1 15,71 17-15,-1 0 16,1 0-16,-1 0 0,-70-18 16,70 18-16,-70-18 15,88 1-15,-17 17 16,-1-18-16,-70 0 16,70 18-16,1-17 0,-1 17 15,1-18-15,-71 1 16,70 17-16,-17-18 15,17 18-15,1-18 0,-71 1 16,70 17-16,-17 0 16,-71-18-16,89 18 15,-1-18-15,-70 18 16,53 0-16,17 0 16,-70 0-16,71 0 15,-1 0-15,0 18 16,-17 0-16,18-18 0,-1 17 0,-105 19 15,105-1-15,1-18 16,-71 19 0,70-1-16,0-17 0,1-1 15,-1 1-15,18 17 0,-70 1 16,70-1-16,-70 0 16,70 0-16,-53 1 15,53-1 1,0-17-16,18 17 0,-36 18 15,36-36-15,0 19 16,17-19-16,-17 1 0,-18 35 16,35-18-1,-17-17-15,17 17 0,1-17 16,-1 17-16,0-17 0,1 35 16,17-18-16,0-18 15,0 36-15,0-35 16,17 17-16,1 18 15,0-35-15,17-1 16,-18 19-16,36-1 16,-17-17-16,34 35 15,-17-36-15,0 1 0,0-1 16,0 1-16,70 17 16,-52-17-16,-1 0 15,19-1-15,-19-17 0,18 18 0,71 0 16,-71-1-1,106 1-15,-105 0 16,105-1 0,-89 1-16,1-1 0,106 19 15,0-19 1,-89 1-16,-17 0 0,17-1 16,-17-17-16,18 18 0,-1-18 15,-17 18-15,141-18 16,-124 17-16,1-17 0,-1 0 15,124 0 1,-123 0-16,140 0 16,-140 0-16,17 18 0,-18-18 15,19 0-15,-19 0 0,18 0 16,-17 0-16,17 0 0,123 0 16,-123 0-16,106-18 15,-106 18 1,-17 0-16,17-17 0,124-1 15,-124 0-15,-18 18 16,1-17-16,17 17 0,-18-18 16,1 18-16,140-18 15,-140 1-15,-1 17 16,-17-18-16,18 0 0,105 1 16,0-18-1,-123 17-15,0 0 0,0 1 16,88-36-1,-106 35-15,71-35 16,-89 35-16,1-17 0,-18 18 16,0-1-16,0-17 0,-18-1 15,0 19-15,0-19 0,-17-34 16,-18 35-16,-18-18 16,1-35-1,-1 52-15,-17-17 0,-36-35 16,36 35-16,-18 18 15,0 0-15,0 17 0,-88-35 16,71 35 0,-1 1-16,0 17 0,-17 0 15,18 0-15</inkml:trace>
  <inkml:trace contextRef="#ctx0" brushRef="#br3" timeOffset="-207598.797">22437 4568 0,'-18'-35'15,"36"70"-15,-54-87 0,19 34 16,-19 0-1,1 1-15,-18 17 16,18 17-16,-53 19 16,35-1-16,18 0 0,-1 18 15,1 0-15,-18 70 16,36-52-16,34 70 16,1-53-16,17-17 15,71 88-15,-36-106 16,19-1-16,87 19 15,-88-53-15,18-18 0,0 0 16,0-36-16,0 1 0,88-71 16,-124 36-16,18-71 15,-52 70 1,-36-17-16,0 0 0,-71-71 16,18 71-16,-106-53 15,71 88 1,-18 17-16,18 1 0,0 17 15,17 18-15,1 18 0,-36 35 16,53-18-16,35 1 16</inkml:trace>
  <inkml:trace contextRef="#ctx0" brushRef="#br3" timeOffset="-206114.658">22631 10619 0,'0'-18'16,"0"0"-16,-18 1 15,0-1 1,1-17 0,-18 17-16,17-17 0,-17 17 15,-18 1-15,-53-36 16,53 35-16,-106-17 15,89 35-15,-19-18 0,-16 18 16,16-18-16,-16 18 0,-125 0 16,124 18-1,-88-18-15,89 18 16,34-1-16,-17-17 0,-36 36 16,71-19-16,-52 19 15,52-19 1,17 1-16,-17 17 15,18 0-15,0-17 0,0 17 0,-18 18 16,17-17-16,19-1 16,-36 18-1,18-18-15,-1-17 0,19 17 16,-1-17-16,0 17 0,-17-18 16,18 36-16,17-17 15,0-1-15,0-17 0,17 17 16,1-17-16,17 52 15,0-52-15,1 35 16,-19-36-16,19 19 16,-19-19-16,18 1 0,-17-1 15,17 1-15,54 35 16,-37-53-16,-16 18 0,87 17 16,-70-17-1,18 17-15,-1-18 0,1 1 16,-1 0-16,19-1 0,-1 1 15,106 0-15,-88-1 16,88 1-16,-106-18 16,0 18-16,0-18 15,0-18-15,1 18 0,87-18 16,-88 1-16,89-19 16,-107 19-16,18-1 15,71-17-15,-88 17 16,70-17-16,-88 0 15,0 17-15,0 0 16,17-35-16,-35 36 16,-17-54-16,0 36 15,-18 0-15,-36-18 0,19-18 16,-71-88-16,35 71 16,-89-53-1,72 71-15,-124-19 16,106 54-16,-18 0 0,18 17 15,-53 18-15,88 0 16</inkml:trace>
  <inkml:trace contextRef="#ctx0" brushRef="#br3" timeOffset="-202777.3">27093 4410 0,'0'-18'16,"0"0"-16,-17 1 16,17-1-16,-18 18 15,0-17-15,1-1 16,-18 0-1,-1 1-15,1 17 0,17-18 16,-35 0-16,-35 1 16,35 17-16,0-18 0,-17 18 15,17-18-15,-88 1 16,70 17-16,1 0 0,-1 0 16,1 0-16,-72 17 15,54 1-15,-70 0 16,87-1-16,18 1 15,-88 17-15,70-17 16,18 0-16,1 17 0,-54 0 16,53-17-1,-35 52-15,52-34 16,-34 34-16,52-35 16,-17 1-16,0 34 15,17-34-15,18-1 16,-18 18-16,1-18 0,-1 36 15,0-36-15,1 35 16,17-34-16,0-1 16,0 0-16,0 36 15,17-36-15,1-17 0,0 17 16,-1 0-16,54 18 16,-54-18-16,72 18 15,-54-17-15,53-1 16,-35-17-16,-18 17 15,18-18-15,53 19 16,0-1 0,-53-17-16,17-1 0,1 1 15,0 0-15,-1-18 0,1 17 16,70 1-16,-53-1 16,53 1-16,-53-18 15,71 0-15,-71 0 16,0 0-16,-17 0 15,17 0-15,-17-18 0,52 1 16,-52-1-16,35 1 16,-54-1-16,1 0 15,53-17 1,-71 17-16,18 1 0,-17-1 16,-19-17-16,19 17 0,-1-35 0,35-35 15,-52 53 1,53-53-16,-54 35 15,19-18-15,-36 36 16,17 0-16,-17-1 0,-17-17 16,17 18-1,0 0-15,-18 17 0,18-17 16,-35-18-16,17 18 16,0-1-16,1 1 0,-19 0 15,-34-36 1,35 18-16,-18 18 0,0 0 15,0-18-15,-88-18 16,70 36-16,1 0 0,-1 17 16,1-17-16,-19 17 0,-69-35 15,69 36-15,1-1 16,0 0-16,-106 1 16,106 17-16,0 0 15,-1 17-15,1 1 0</inkml:trace>
  <inkml:trace contextRef="#ctx0" brushRef="#br3" timeOffset="-200930.217">11324 10354 0,'0'-18'15,"-35"18"-15,0-17 16,17 17-16,-17 0 0,-18 0 16,0 0-16,0 0 0,-88-18 15,70 18-15,-105 0 16,70 18 0,0-18-16,-141 17 15,124-17-15,-1 18 0,-105 0 16,106-1-1,-1 1-15,1 17 0,17 1 0,-18-19 16,-105 71 0,123-52-16,-70 34 15,105-35-15,1 1 0,17-1 16,-53 53-16,53-53 16,18 1-16,-1 17 0,-16-18 15,-1 71 1,35-53-16,0 0 0,18 0 15,0-1-15,-17 54 16,34-53-16,1 0 0,17-18 16,1 18-16,52 36 15,-53-54-15,36 0 16,-19-17-16,19 17 0,0-17 16,87 35-16,-52-36 15,106 18-15,-89-17 16,124 17-16,-106-17 15,0 0-15,159 17 16,35 18 0,-176-53-16,18 17 15,-19-17-15,19 0 0,17-17 0,194-18 16,-194-1-16,18 1 16,176-36-16,-212 54 15,0-18-15,-17 17 16,176-53-16,-176 36 15,-18 17-15,0-17 0,-17 0 16,-18 0-16,35-18 16,-88 0-16,-36 17 0,1-16 15,-18-1-15,-35-106 16,-1 88-16,1-17 16,0 18-16,-18-1 0,0 0 15,-18 1-15,-17-1 0,-18 18 16,-123-70-1,88 70-15,-18 0 0,0 0 16,-17 0-16,-36 18 0,1-18 16,-19 18-16,-228-18 15,228 53-15,-193 0 16,247 18-16,52 17 0</inkml:trace>
  <inkml:trace contextRef="#ctx0" brushRef="#br3" timeOffset="-188791.117">28187 4533 0,'0'-17'109,"35"-19"-93,1 1-16,34-36 15,-17 36 1,0 0-16,17-18 0,1 0 15,88-35-15,-53 35 16,-18 0-16,0 18 16,35-36-16,-87 54 15,-19-1-15,1 0 0,-18 1 16,-18 17 0,-52 17-1</inkml:trace>
  <inkml:trace contextRef="#ctx0" brushRef="#br3" timeOffset="-188445.418">28275 4004 0,'-35'53'16,"70"-106"-16,-105 141 0,52-35 0,-53 53 15,36-53-15,17-18 16,-17 18-16,35-18 0,-17 1 15,34-19-15,1 1 0,17 0 16,18-1-16,88-17 16,-53 0-16,-17-17 0,88-1 15,-124 0 1</inkml:trace>
  <inkml:trace contextRef="#ctx0" brushRef="#br0" timeOffset="-98174.781">12876 17392 0,'0'0'16,"-17"-53"-16,17 35 0,0 1 16,0 34-1,0 72 1,17-36-16,1 158 16,-18-105-16,18 106 15,-18-124 1,0-18-16,0-17 15,0-17-15,0-1 0,17-17 0,-17-36 16,0-17 0,0-1-16,0-34 0,0-1 15,0-17-15,-17-88 16,-1 70-16,-17-106 16,-1 124-16,36 17 0,-17 36 15,17 17 1,17 36-16,1 53 15,17-1-15,18 89 16,-17-88-16,-1 17 16,18-35-16,-18 0 0,18-1 15,18 19 1,-36-53-16,35-1 16,-52-17-16,0-17 15,-1-19-15,-34-52 16,17 35-16,-53-88 15,17 53-15,-34-88 16,52 123-16,-17 17 16,17 1-16,1 35 15,17 18-15,17 35 16,1-18-16,0 0 16</inkml:trace>
  <inkml:trace contextRef="#ctx0" brushRef="#br0" timeOffset="-97765.102">13670 17833 0,'-17'-35'16,"34"70"-16,-34-88 0,-1 35 0,-17 18 15,17 0-15,-35 36 16,35-19-16,1 19 16,-1 16-16,18-16 0,0-1 15,18 36-15,17-36 16,-17-17-16,17-18 16,0 0-16,18-18 15,-18 0-15,1-35 16,-19 18-16,-17 0 15,0 17-15,-17 0 0,-1-17 16,0 18-16,1 17 16,17 17-16,0 18 15,17 1 1,1-19-16,0 1 0,35 17 16,-18-35-1,0 0-15,-17 18 16,17-18-16,0 18 0</inkml:trace>
  <inkml:trace contextRef="#ctx0" brushRef="#br0" timeOffset="-97196.413">13899 17463 0,'0'0'15,"36"35"-15,-19 18 0,1 0 0,0 17 16,-1 1-16,-17-1 16,18 18-16,-18-17 15,0-18-15,18 0 0,-18 17 16,0-52-16,-18-18 15,0-53 1,18 18-16,-17-71 16,17 35-16,-18-70 15,0 53-15,1-53 16,17 88-16,0 18 16,17 70-1,1 0-15,17 89 16,1-54-1,-19 1-15,71 52 16,-52-70-16,-1-17 16,0-1-16,1 0 0,-1-17 0,18-18 15,0 0 1,-36-18-16,19-52 16,-36 34-16,0-87 15,-18 35-15,-17-89 16,-1 89-16,-17-53 15,18 88-15,0-17 16,17 52-16,1 18 16,17 18-1,0-1-15,0 1 16</inkml:trace>
  <inkml:trace contextRef="#ctx0" brushRef="#br0" timeOffset="-95745.895">13018 18521 0,'-18'17'16,"36"-34"-16,-54 34 0,54-17 16,0 0-16,70 0 15,-35 0-15,105 0 16,-87 0-16,123 0 16,-88 0-16,123-17 15,-123-1-15,0 18 16,0-17-16,-18 17 0,35-18 15,-87 18-15</inkml:trace>
  <inkml:trace contextRef="#ctx0" brushRef="#br0" timeOffset="-86030.274">18397 17463 0,'0'-18'16,"0"-17"0,-17 17-16,-1 0 15,-35 1 1,18-1-16,0 18 0,-1-18 15,1 18-15,-71 18 16,53 17-16,18 1 0,-18-1 16,18 35-16,0 72 15,35-72-15,0 1 0,17-18 16,18-1-16,71 19 16,-35-53-16,-1-18 15,1-18-15,17 0 0,-17-35 16,70-52-16,-88 52 15,0-88 1,-36 70-16,-17-35 16,-17 53-16,-19 18 0,1 17 15,0 1-15,-36 34 16,36 19-16,17 17 0,1 88 16,17-53-1,0 0-15,17 18 0,19-18 16,-1 0-16,35 53 15,-34-88-15,-1 0 0,-17 0 16,-1-18-16,-17 1 16,0-19-16,-35-17 0,17 0 15,-52-17 1,17-1-16,18 0 0,-1 1 16,1-18-16,0 17 0,17-17 15,1 17-15</inkml:trace>
  <inkml:trace contextRef="#ctx0" brushRef="#br0" timeOffset="-85751.569">18838 18009 0,'18'53'16,"-36"-106"-16,36 142 15,-18-72-15,0 18 16,-18-52-1,-17-36 1,17 18-16,1-18 0,17 17 16,-18 1-16,18-35 15,0 34-15,18 19 16,-1 17-16,1-18 0,17 36 16,1-18-16,-19 17 15,19 1-15,-19 0 0,18-18 16,1 35-1,-19-35-15</inkml:trace>
  <inkml:trace contextRef="#ctx0" brushRef="#br0" timeOffset="-84967.73">19156 17833 0,'-18'18'0,"36"-36"0,-53 53 16,17 0-16,18 18 15,0-17-15,0-19 16,18 1-16,17 0 16,-18-18-16,19 0 0,-19-18 15,1-17 1,-18 17 0,-18 0-16,1-17 0,-1 17 15,0 1-15,1 34 16,17 19-1,17-19-15,-17 1 16,36 17-16,-19-17 16,19 0-16,-19-18 0,54 17 15,-36-17-15,0-17 16,-17-1-16,-18 0 16,0 1-16,0-1 15,0 0-15,-18 1 16,1 17-16,-1 17 15,18 36-15,0-35 16,0 0-16,0-1 16,18 1-16,17 0 0,0-18 15,1 0-15,-19-18 16,1 0-16,0-17 0,-1-36 16,1 36-1,-18 0-15,-18-18 0,1 18 16,-1-18-16,0 0 0,-35-71 15,18 54-15,17 35 16,-34-18-16,34 53 16,18 17-16,-18 1 0,18 35 15,18 0-15,0 70 16,17-52-16,18 35 16,-18-54-16,53 19 15,-53-53-15,-17-1 16,35-17-16,-53-17 31,-18 17-15,18 17-1,0 36 1,36-17-16,-36-19 16,35 1-16,-17-18 15,-18-18 1,0 1-1,0-19-15,-18 19 0,18-19 16,-18 1-16,18 0 16,-17-53-16</inkml:trace>
  <inkml:trace contextRef="#ctx0" brushRef="#br0" timeOffset="-84511.999">19861 17992 0,'0'0'16,"18"0"-16,0 0 0,-1 0 16,1-18-16,0 0 15,-18 1-15,0-1 16,-18 0-1,0 18-15,18-17 16,-35 34-16,35 1 16,0 0-16,0-1 15,0 19-15,0-19 0,18 36 16,-1-53-16,36 18 16,-35-18-16,0 0 15,-1 0-15,1 0 16,-18-18-16,0 1 15,0-1-15,0 0 16,17 18 0,-17 18-1,36 17 1,-19-17-16,1-18 16,0 0-16,-1 0 0,1 0 15,17-18 1,-17-17-16,-18 17 15</inkml:trace>
  <inkml:trace contextRef="#ctx0" brushRef="#br0" timeOffset="-84363.547">20285 17851 0,'0'0'16,"35"0"-16,-17 17 0,-1-17 16,19 0-16,-19-17 15,18 17-15,1 0 16,-19 0-16,1 0 15,-36-18-15</inkml:trace>
  <inkml:trace contextRef="#ctx0" brushRef="#br0" timeOffset="-84194.474">20338 17586 0,'0'0'15,"17"123"-15,-17-70 0,18 0 0,-18-17 16,18 16-16,-1 19 16,1-53-16,-18-1 0,17 19 15</inkml:trace>
  <inkml:trace contextRef="#ctx0" brushRef="#br0" timeOffset="-83625.787">21502 17727 0,'0'0'16,"-53"0"-16,35 0 0,1 0 0,-19 18 16,36-1-1,0 19-15,18 17 0,53 17 16,-36-35-16,71 18 16,-53-35-16,52-18 15,-52-18-15,-17 1 16,34-54-1,-35 36-15</inkml:trace>
  <inkml:trace contextRef="#ctx0" brushRef="#br0" timeOffset="-83432.585">21802 17480 0,'35'159'16,"-70"-318"-16,88 406 0,-18-176 15,18 52-15,-18-70 16,-17-18-16,17 1 16,-17-1-16,17-17 0,18-18 15,-36 0-15,1-36 16,-18 1-16</inkml:trace>
  <inkml:trace contextRef="#ctx0" brushRef="#br0" timeOffset="-83281.661">22154 17851 0,'18'52'16,"-36"-104"-16,36 122 0,0-52 0,-18-1 15,17-17-15,1 0 16,0-35 0,-18 17-16,0-34 0,0 16 15</inkml:trace>
  <inkml:trace contextRef="#ctx0" brushRef="#br0" timeOffset="-83222.746">22190 17639 0</inkml:trace>
  <inkml:trace contextRef="#ctx0" brushRef="#br0" timeOffset="-82916.423">22454 18203 0,'36'89'15,"-72"-178"-15,72 195 16,-19-71-16,1-35 0,-18 18 16,-18-36-1,1-52-15,-19 35 16,19-18-16,-36-35 16,35 35-16,0-18 0,1 0 15,34 36 1,1 35-16,0 0 15,-1 0-15,19 18 0,-19-1 0,19 1 16,-1 35 0,-35 0-16,-18-35 15,-17-1 1,17-17-16,1-17 16,17-1-16</inkml:trace>
  <inkml:trace contextRef="#ctx0" brushRef="#br0" timeOffset="-82521.686">22684 17956 0,'0'0'0,"0"53"0,17 71 16,19-54-16,-19 1 15,36 35-15,-35-71 16,17 18-16,-35-35 16,-18-18-1,-17-53 1,0 35-16,-18-70 16,18 35-16,-1-88 15,36 70-15,0 18 0,0 0 16,18 18-16,35 0 15,-18 17-15,0 18 16,18 0-16,-35 18 0,17 17 16,-17-17-16,-18-1 15,-18 19-15,1-19 0,-19 1 16,-17 0 0,36-18-16,-18 0 15,35-18-15,0-17 16</inkml:trace>
  <inkml:trace contextRef="#ctx0" brushRef="#br0" timeOffset="-82370.946">23072 17939 0,'0'0'16,"0"53"-16,0-36 0,0 1 0,17 17 15,1-35 1,0 0-16,-1-17 15,-17-1 1</inkml:trace>
  <inkml:trace contextRef="#ctx0" brushRef="#br0" timeOffset="-82266.127">23107 17657 0,'18'0'0,"-36"0"0</inkml:trace>
  <inkml:trace contextRef="#ctx0" brushRef="#br0" timeOffset="-81597.319">23213 17939 0,'17'0'31,"1"-18"-31,0 0 16,-1 1-16,1 17 16,0-18-16,-18 36 31,0-1-15,0 1-16,17 17 15,-17-17-15,36 17 16,-19-35-16,1 0 15,-1 0-15,1 0 0,17-17 16,-17-1-16,17-17 16,-17-1-1,-18 19-15,0-1 16,-18 18 0,1 18-1,17-1-15,-18 1 0,0 0 16,18-1-1,18-17-15,0 0 16,-1 0 0,1 0-1,0 0 1,-1 36 0,1 34-1,-18-34-15,17 16 16,1-16-16,0 34 0,-1 18 15,-17-35-15,0-17 0,0 17 16,-17-36-16,-1 1 16,-17-18-1,17-18-15,1-35 16,-1 18-16,18-18 0,0 0 16,18 0-16,34-53 15,-16 54-15,17-1 0,0 17 16,35-34-1,-53 70-15,0-18 0,-17 18 16,0 0-16,-18 18 16</inkml:trace>
  <inkml:trace contextRef="#ctx0" brushRef="#br0" timeOffset="-81481.277">23971 17956 0</inkml:trace>
  <inkml:trace contextRef="#ctx0" brushRef="#br0" timeOffset="-60387.666">18221 18609 0,'35'0'16,"-17"0"-16,35 0 15,-18-18 1,18 18-16,-18 0 0,18 0 15,0 0-15,0 0 0,18-17 16,87 17-16,-69 0 16,16 0-16,1 0 0,159 0 15,-142 0-15,36 0 16,-18 0-16,36 0 0,-19-18 16,213 18-1,-160-18-15,-17 18 0,0 0 16,18 0-16,194 0 15,-195 0-15,177 0 16,-193 0-16,-1 0 0,-18 0 16,0 18-16,1-18 0,158 0 15,-194 0 1,88 0-16,-176 18 16,0-18-16,-35 0 0,-36 0 15,-70 0 1,0-18-16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2:11:50.33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16245 9790 0,'18'0'16,"17"0"-1,18 0-15,0-18 16,18 18-16,17-18 0,106 1 16,-71 17-16,124-18 15,-141 18-15,71 18 16,-107-1 0,36 19-16,-71-36 15,36 17-15,-36 1 16,-17-18-16,-1 0 15,-17-18 1</inkml:trace>
  <inkml:trace contextRef="#ctx0" brushRef="#br0" timeOffset="1668.355">19650 9913 0,'35'0'15,"36"0"1,-19 0 0,72 0-16,-36 18 15</inkml:trace>
  <inkml:trace contextRef="#ctx0" brushRef="#br0" timeOffset="3975.329">21149 9878 0,'0'17'31,"0"19"-15,0-1-16,0 53 15,0-35 1,18 0-16,-18 0 0,0 0 16,0 0-16,17-18 0,-17 18 15,0-18-15,0 1 0,0-1 16,0-18-16,0 1 16,0-36-1,-17 1 1</inkml:trace>
  <inkml:trace contextRef="#ctx0" brushRef="#br0" timeOffset="4309.073">20937 10072 0,'18'-18'31,"17"-17"-15,-17 17-16,0 1 16,-18-1-16,35-35 15,-35 18-15,17 0 16,-17 17-16,18 18 15,-18-18-15,18 18 16,-1 36-16,1-19 16,0 18-16,17 18 15,-17-35-15,17 35 16</inkml:trace>
  <inkml:trace contextRef="#ctx0" brushRef="#br0" timeOffset="6311.307">22066 9878 0,'18'0'47,"0"0"-31,-1 0-16,1 0 15,-1 0 1,1 0-16,0 0 16,-1-18-16,19 18 15,17 0 1,-18 0-16,0 0 0,0 0 0,54 0 16,-54 0-16,18 0 15,53 0 1,-53 0-16,52 0 15,-16 0-15,-37 18 16,54-18-16,-53 0 16,53 0-16,-53 0 15,53 0 1,-53 0-16,53 0 16,-54 0-16,72 0 15,-71 0-15,88 0 16,-88 0-16,88 0 15,-70 0-15,70 0 16,-71 0-16,54 0 16,-54 0-16,71 0 15,-70 0-15,-1 17 16,1-17-16,70 18 16,-70-18-16,-1 0 15,54 18-15,-54-18 16,54 0-16,-54 0 15,54 0-15,-71 0 16,70 0-16,-52 0 16,70 0-1,-71 17-15,72-17 16,-72 18-16,89-18 16,-89 0-16,1 18 15,-1-18-15,72 0 16,-89 0-16,17 17 0,89-17 15,-89 0-15,1 18 16,-1-18-16,-17 0 0,0 0 16,0 18-16,-70-18 31,-19 0-31</inkml:trace>
  <inkml:trace contextRef="#ctx0" brushRef="#br0" timeOffset="9336.885">29051 9966 0,'18'0'32,"0"0"-32,52 0 15,-17 0-15,0 0 16,88 0-16,-70 0 16,-18 18-16,-1-18 0,-34 17 15</inkml:trace>
  <inkml:trace contextRef="#ctx0" brushRef="#br0" timeOffset="14370.134">4463 6138 0,'0'18'16,"17"0"-1,-17-1-15,18 19 16,-18-19 0,0 54-16,0-18 15,18 70-15,-1-52 16,1 17-16,-1 159 16,-17-106-16,18 194 15,0-176-15,-1 17 0,19 159 16,-19-158-1,19 158-15,-1-159 16,-17 177-16,-1-177 16,-17 124-16,0-141 15,0-18-15,0 18 16,0-18-16,0 124 16,0-160-16,0 89 15,0-123-15,0 52 16,0-70-16,-17-35 15</inkml:trace>
  <inkml:trace contextRef="#ctx0" brushRef="#br0" timeOffset="16399.981">4533 6156 0,'0'-18'46,"0"1"-30,0-1 0,-17-17-1,17 17-15,0-35 16,0 18-16,-18-36 16,18 54-1,0-54-15,-18 54 16,18-1-16,0-17 0,0 17 15,-17-17-15,17 17 16,0-17 0,0 17-16,0 1 15,0-1-15,17 18 32,1 0-17,17 0-15,36 0 16,-36 0-16,71 0 15,-53 0-15,70 0 16,-70 18-16,18-18 16,-1 0-16,1 17 0,88 1 15,-71-18-15,0 0 16,18 0-16,0 0 0,141-18 16,-106 18-1,123-17-15,-105 17 16,159-18-16,-160 18 15,1 0-15,176-18 16,-176 18-16,176 0 16,-159 0-16,124 18 15,-141-18-15,141 0 16,-159 0 0,0 0-16,0 0 0,124 0 15,-142 0-15,1 0 0,105-18 16,-123 18-1,88 0-15,0 0 16,-123 0-16,87 0 16,-87 0-16,70 0 15,-70 0-15,34-17 16,-34 17 0,-18 0-16,0 0 0,0-18 15,17 18-15,-17-18 16,0 18-16,-35 0 15,-1 0-15,1 0 0,0 0 16,-18-17 0,17 17 62,-17-18-63,18 18-15,0 0 16,-1 0 0,1 0-1,-18 18 17,17-18-17,-17 17 16,0 1-15,0 0 0,0-1-1,18 19 1,-18-19-16,0 36 16,0-18-16,18 36 15,-18-36-15,17 18 16,1 53-16,-18-53 15,35 88-15,-35-70 16,18 17-16,-18 0 0,0 0 16,18 18-16,-18 123 15,0-105-15,17 105 16,1-105-16,-1 122 16,1-122-16,0-1 15,17 142-15,-17-124 16,17 159-16,-17-141 15,17 176 1,-18-176-16,19 176 0,-19-159 16,-17 142-1,0-142-15,0-17 0,0 0 16,0 140 0,0-140-16,0 106 15,0-142-15,0-17 0,0 88 16,0-106-16,-17 18 15,17-53-15,-18 0 16,-17-35-16</inkml:trace>
  <inkml:trace contextRef="#ctx0" brushRef="#br0" timeOffset="17528.393">4763 10936 0,'0'35'16,"-18"1"-16,18-1 0,0 18 0,0 0 15,0 0-15,18 0 0,-18 70 16,0-52-16,17-18 15,1 70 1,-18-70-16,17 35 16,1-35-16,-18-18 15,18 1-15,-18-1 0,17-17 0,19 34 16,-19-34-16,1 0 16,0-1-1,34 1 1,-34 0-16,0-18 0,52 35 15,18-17 1,-52-18-16,17 0 0,70 17 16,18-17-1,-70 0-15,17 18 0,88-18 16,18 35 0,-88-35-16,106 18 15,-89-1-15,1 1 16,123 0-16,-106-18 0,124 17 15,-142-17-15,18 0 16,0 0-16,0 0 16,18 0-16,-18 18 15,0-18-15,18 0 0,159 0 16,-160 0-16,177-18 16,-176 18-16,141-17 15,-141-1-15,141 0 16,-159 18-16,141-17 15,-141 17-15,124 0 16,-142 0-16,106 0 16,-140 0-1,87 17-15,-88 1 16,-17-18-16,-18 0 0,17 0 16,36 0-16,-71 0 15,1 0-15,17 0 16,-36 0-16,1-18 15,-18 1 1,-18-1-16,1 0 16,-19 1-16</inkml:trace>
  <inkml:trace contextRef="#ctx0" brushRef="#br0" timeOffset="17889.954">12365 11836 0,'0'17'15,"0"19"1,-18-19 0,18 19-16,0 16 15,0-16-15,0-1 0,0 36 16,18-36-16,-18 18 15,18-36-15,-18 1 16</inkml:trace>
  <inkml:trace contextRef="#ctx0" brushRef="#br0" timeOffset="21549.095">1746 8555 0,'0'0'15,"-35"-35"-15,17-1 0,-35 19 16,36-1-16,-54 0 15,36 18-15,0 18 16,-1 0-16,1-1 0,-35 54 16,34-18-16,1 53 15,17-36-15,18 36 16,0-53-16,53 35 16,-35-70-16,52-1 15,-17-17 1,-17-17-16,52-36 15,-53 18-15,-17-18 0,17 17 16,-35-17-16,18 1 0,-18-1 16,-18 0-16,18 0 0,-18 18 15,-17-18-15,35 35 16,0 36 0,18-1-1,17 36-15,36 35 16,-36-52-16,53 52 15,-53-53-15,36 36 16,-53-36-16,34 0 16,-34-17-16,0-18 15</inkml:trace>
  <inkml:trace contextRef="#ctx0" brushRef="#br0" timeOffset="22021.576">2134 7549 0,'-17'0'31,"-1"18"-15,0 0-16,-17 17 0,0 18 15,17-18-15,-17-17 16,17 35-16,1-36 16,17 19-16,0-1 15,17-17-15,-17-1 16,53 1-16,-18 0 16,18 17-16,-35-35 15,17 35-15,-17-17 16,0-18-16,-1 17 15</inkml:trace>
  <inkml:trace contextRef="#ctx0" brushRef="#br0" timeOffset="22355.195">2346 7814 0,'18'0'47,"-1"0"-32,1 0-15,0 0 16,-1 0-16,1 0 0,17 0 16,-17 0-16,-1 0 31</inkml:trace>
  <inkml:trace contextRef="#ctx0" brushRef="#br0" timeOffset="23390.338">2399 7585 0,'0'-18'16,"-18"36"15,18-1-15,-17 54-16,17-36 15,0 53-15,17 1 16,-17-54-16,36 18 16,-1-18-1,0-17-15,0-18 16,1 17-16,-19-17 15,19-17-15,-36-1 16</inkml:trace>
  <inkml:trace contextRef="#ctx0" brushRef="#br0" timeOffset="23667.095">2716 7796 0,'18'0'15,"0"0"-15,-1 0 16,1 0-1,17 18-15,-17-18 16,0 0 0,-1 0-16,1-18 15</inkml:trace>
  <inkml:trace contextRef="#ctx0" brushRef="#br0" timeOffset="23951.184">3052 7673 0,'0'18'15,"0"17"1,0-18-16,0 19 0,0-19 16,17 36-16,-17-17 15,0-1-15,18-17 16,-18-1-16,17-17 16</inkml:trace>
  <inkml:trace contextRef="#ctx0" brushRef="#br0" timeOffset="24368.269">3122 7532 0,'18'17'31,"-1"-17"-31,1 18 16,-18 0-16,18-18 15,-1 35-15,1-17 16,17 17-16,0-17 16,1 17-16,-1-18 15,0 1 1,-17 0-16,0-1 0,-1 19 15,-17-19 1,0 1-16,0 0 16,0-1-1,-17-17-15,17 18 0,-36-18 16,36 18-16,-17-18 16,-36 17-16,35 1 15,-17 17-15,17-17 16,1 17-16,17-17 15</inkml:trace>
  <inkml:trace contextRef="#ctx0" brushRef="#br0" timeOffset="26720.005">3563 8749 0,'-18'0'15,"1"0"32,34 0-16,1 0 16,0 18-31,-1-18-16,19 0 15,-1 0-15,-17 0 16,17 0-16,18 0 0,-18 0 16,18 0-16,70-18 15,-52 18-15,88 0 16,-89 0-16,89 18 16,0-18-16,-89 0 15,1 0-15,52 17 16,-52-17-16,35-17 15,-53 17-15,-18-18 16,35 18-16,-52 0 16,17 0-16,-17 0 15,-18 18 1,18-1 0</inkml:trace>
  <inkml:trace contextRef="#ctx0" brushRef="#br0" timeOffset="28039.196">8167 13741 0,'0'17'31,"53"36"-31,0 0 16,70 53-16,-70-53 15,88 70-15,-70-87 16,-1 17-16,-17-18 0,0 0 15,0 0-15,0-17 16,0 17-16,-36-35 16,1 0-16,-18-17 15</inkml:trace>
  <inkml:trace contextRef="#ctx0" brushRef="#br0" timeOffset="28249.888">8943 13723 0,'-18'0'15,"1"35"-15,-36 54 16,0-19-16,0 1 0,-35 70 16,35-88-16,-35 70 15,52-70-15,-17 18 16,53-54-1</inkml:trace>
  <inkml:trace contextRef="#ctx0" brushRef="#br0" timeOffset="28946.694">9596 13247 0,'-18'0'16,"0"53"-16,-17-18 15,-18 36-15,35-36 16,-34 18 0,34-36-16,-17 36 15,35-35-15,0 0 16,35 17-1,-17-17-15,34-1 16,-34 1-16,35 17 16,-35-17-1,-18-1-15,0 1 16,17-18 0</inkml:trace>
  <inkml:trace contextRef="#ctx0" brushRef="#br0" timeOffset="29156.522">9631 13529 0,'17'0'16,"19"0"-1,-1 0-15,0 0 16,1-18-16,-1 18 0,18-17 15,-36 17-15,1 0 16,0 0-16,-36 0 16</inkml:trace>
  <inkml:trace contextRef="#ctx0" brushRef="#br0" timeOffset="29418.345">9807 13317 0,'0'36'15,"0"-19"-15,0 54 16,-17-36 0,17 0-16,0 1 0,0-1 15,0 18-15,17-18 16,-17-17-16,18-1 15,0-17-15,34 18 16,-16-18-16,17 0 16,-36 0-16,1 0 0,17-35 15</inkml:trace>
  <inkml:trace contextRef="#ctx0" brushRef="#br0" timeOffset="29812.506">10089 13388 0,'18'18'46,"0"-1"-30,-1 18-16,19 1 16,-1-19-16,18 19 15,-18-19-15,18 19 16,-18-19-16,1 1 16,-19 0-16,1-18 15,-18 17-15,-18 1 16,1-1-1,-19 19-15,19-36 16,-36 35-16,35-35 16,0 18-16,1-1 15,17 1 1,-18-18-16</inkml:trace>
  <inkml:trace contextRef="#ctx0" brushRef="#br0" timeOffset="31931.467">5239 8767 0,'17'0'31,"1"0"1,0 0-17,-1 0 1,19 0 0,-19 0-16,19 0 0,-1 0 0,18 0 15,-18 17-15,0-17 16,1 0-16,16 18 15,-34-18-15,53 17 16,-36 1-16,-17-18 0,52 35 16,-35-35-16,18 36 15,-17-36-15,34 35 16,-17-35-16,-18 18 16,36 17-1,-36-18-15,0 1 0,36 17 16,-36-17-16,-17 0 15,35 35 1,-36-36-16,1 19 0,0-19 16,17 18-16,0 18 15,-17-35-15,17 53 16,-17-54-16,0 18 16,-18-17-16,35 53 0,-18-36 15,-17-17-15,36 52 16,-36-35-16,17 1 15,1-1-15,0 0 0,17 18 16,-17-18-16,-1 1 16,1-19-16,-1 19 0,19-1 15,-19 0-15,36 36 16,-35-36-16,35 36 16,-36-36-16,19-18 15,17 36-15,-36-17 16,36-1-16,-17-17 15,34 17-15,-35-17 16,18 17 0,-17-18-16,-19 1 0,18-18 15,1 0-15,17 18 16,-18-18-16,18 17 16,-36-17-16,36 18 15,-17-18-15,17 18 16,-36-18-16,54 17 15,-54 1-15,19-18 16,-19 0-16,19 0 0,17 0 16,-18 0-16,18-18 15,-18 1-15,18-1 16,-18 18 0,18-18-16,-18 1 15,36-1-15,-36 18 16,-17-18-16,17 18 0,-17-17 15,35-1-15,-18 1 16,0-19 0,1 19-16,-19-19 0,36-17 15,-35 18-15,-1 0 16,1-18-16,0-18 16,-1 36-16,-17-35 15,18 17-15,-18 0 16,0 17-16,-18-34 15,18 35-15,0 17 16,0-35-16,0 18 16,0 17-16,18 0 15</inkml:trace>
  <inkml:trace contextRef="#ctx0" brushRef="#br0" timeOffset="33205.012">8731 12806 0,'18'0'0,"0"-18"15,-18 1 1,17-1 0,-17 0-16,18 1 0,-18-54 15,17 36-15,1-53 16,0 52-16,-1-52 15,-17 53-15,18 0 16,0-18-16,-18 17 0,17-69 16,1 69-16,0-70 15,-1 54 1,1-37-16,-18 36 16,17-35-16,1 35 15,-18 18-15,18 0 16,-18-18-16,17-18 0,-17 18 15,0-17-15,0 17 16,18-18 0,-18 36-16,0-35 15,0 34-15,0-34 16,0-1-16,0 1 16,0 34-1,0 1-15,-18-36 16,18 1-1,0 52-15,0-17 0,-17 0 16,-1-53 0,18 52-1,0 1-15,-18-18 16,18 35-16,0 1 0,0-36 16,0 35-16,0-35 15,0 36-15,0-1 16,0-17-16,0 17 0,-17-35 15,17 18 1,0 0-16,0-18 16,0 35-16,0-17 15,0 17-15,-18 1 16,18-1 0,-17-17-1,17 17-15,0-17 16,0 17-16,0 0 0,0 1 15,0 34 48</inkml:trace>
  <inkml:trace contextRef="#ctx0" brushRef="#br0" timeOffset="36062.482">8643 9895 0,'0'18'15,"0"0"1,0-36 47,18 0-48,-1 1-15,1-1 16,0 1-16,17-36 15,-17 35-15,-1 0 16,36-35-16,-35 36 16,-1-19-16,1 19 15,0-18-15,-18 17 16,17 18 0,-17 18-16,36-1 15,-19 1 1,18 17-16,36 0 15,-36-17-15,18-18 16,-17 18-16,-1-18 0,18 17 16,-36 1-16,1-18 15,-18 18-15,-18-1 16</inkml:trace>
  <inkml:trace contextRef="#ctx0" brushRef="#br0" timeOffset="42159.735">8149 8625 0,'0'18'16,"18"53"-1,-18-18 1,17 52-16,1-52 16,-18 35-16,0-35 15,18 36-15,-18-54 16,-18 18-16,18-36 15,0 1 1,0 0-16,18-18 16,-1-18-16</inkml:trace>
  <inkml:trace contextRef="#ctx0" brushRef="#br0" timeOffset="44272.507">8237 8643 0,'-17'0'15,"17"-18"17,0 36 14,35-18-30,-17 0-16,35 0 16,-18 0-16,53 0 15,-35 0-15,70 0 16,-52 0-16,70 0 16,-70 18-16,17-18 15,0 0-15,-17 17 0,17-17 16,0 0-16,88 0 15,-105 0-15,-1 0 0,72-35 16,-89 35 0,35-18-16,-71 18 15,36 0-15,-35 0 16,0 0 0,-18 18-16,17-18 31,1 18 0,-1-18 0,1 17 1,-18 1-17,18-18 1,-36 0 15</inkml:trace>
  <inkml:trace contextRef="#ctx0" brushRef="#br0" timeOffset="44695.743">10054 8608 0,'0'17'16,"18"1"-1,-18 0 1,0 17-16,0 18 15,0 35 1,0-35-16,0 0 0,0 0 0,0 0 16,0 0-16,17 17 15,-17-34-15,18-1 16,-18-18-16,-18-17 16</inkml:trace>
  <inkml:trace contextRef="#ctx0" brushRef="#br0" timeOffset="45596.147">8149 9243 0,'0'0'15,"18"0"-15,-1 0 0,1 0 16,-18 17 0,18-17-1,-18 18-15,0 17 16,0-17-16,0 0 15,0-1-15,0 1 0,0 0 16,17-1-16,-17 1 0,18-1 16,-18 1-16,0 0 15,0-1-15,18 1 16,-18 0-16,0-1 0,17 1 16,1 0-16,17-1 15,-17-17-15,35 18 16,0-18-16,35 0 15,-35 0 1,88 0-16,-53 0 16,0 17-16,0-17 15,107 0-15,-90-17 16,107-18-16,-106 17 16,-36 0-16,19 1 15,-36 17-15,-18-18 0,0 18 16,0 0-16,-17 0 0,0 0 15,-18-18 32,17 18-31,1 0 0,0 0-16,-1 0 31,-17-17-16,0-1 1,0 0-16,0-34 16,0 16-16,0-17 15,0 18-15,0-18 16,-17 18-16,-1 0 16,0 35-1,-17-18-15</inkml:trace>
  <inkml:trace contextRef="#ctx0" brushRef="#br0" timeOffset="47113.543">20708 10619 0,'18'0'15,"-1"17"1,-17 1-16,36 0 15,-19-1-15,54 1 16,-36-1-16,36 36 16,-18-35-16,70 35 15,-52-35-15,87 17 16,-52-18-16,106 19 16,-89-19-16,1-17 15,-1 0-15,1 0 16,140 0-16,-123 0 15,142 0-15,-160 0 16,142-17-16,-142 17 16,106-18-16,-123 18 15,88 0 1,-88 0-16,-18 18 0,89 17 16,-107-17-16,54 35 15,-71-36-15,0 19 16,0-1-16,-18 0 15,0-17 1,-35-1-16,35 1 16,-17-18-16,0 0 15,-1-18-15,1 1 16,0-1-16,-18-35 16,17 18-16,-17 17 0,35-35 15,-17 36 1,53-19-16,-36 19 15,53 17-15,-53 0 16,18 0-16,-17 0 0,34 0 16,54 17-16,-54-17 15,107 0 1,-89 18-16,18-18 0,-1 0 16,-16 0-16,-1 18 15,0-18-15,0 0 0,89 35 16,-89-35-16,106 18 15,-88-18-15,105 0 16,-105 0-16,123 0 16,-140 0-16,122 0 15,-122 17-15,122-17 16,-105 18-16,88 0 16,-88-1-1,88 1-15,-106-18 16,106 0-16,-106 0 15,1 0-15,16 0 0,72-35 16,-107 17-16,54-35 16,-71 18-1,0-18-15,-36 17 16,-17-16-16,0 16 16,-35-17-16,17 18 15,-17 0-15,17 17 16,-52-17-1</inkml:trace>
  <inkml:trace contextRef="#ctx0" brushRef="#br0" timeOffset="47842.122">19967 7038 0,'0'18'16,"0"52"-16,0-35 15,-17 89-15,17-54 16,-18 107-16,0-71 16,1 88-1,17-124-15,17 54 16,-17-71-16,0 0 16,0-36-16,0 1 15</inkml:trace>
  <inkml:trace contextRef="#ctx0" brushRef="#br0" timeOffset="48076.056">19703 7973 0,'0'0'0,"35"88"0,18 18 15,-18-71-15,53 36 16,-35-54-16,0 1 15,0-18-15,-18 0 0,18 0 16,0-35 0,-35 17-16,-1-17 0,-17 17 15,0-17-15,0-18 16,-17 35-16,-18-17 16,17 35-16</inkml:trace>
  <inkml:trace contextRef="#ctx0" brushRef="#br0" timeOffset="48514.159">19897 6279 0,'17'0'31,"36"0"-15,0-17-16,0-1 0,71 1 15,-72-1-15,1 18 16,36-18-16,-72 18 15,18-17 1</inkml:trace>
  <inkml:trace contextRef="#ctx0" brushRef="#br0" timeOffset="48687.499">20161 5874 0,'0'0'16,"18"53"-16,0 0 15,-1 0-15,1 52 16,-1-34-16,-17 52 16,0-70-16,18 18 0,-18-18 15,18-18-15,-1 18 0,19 0 16</inkml:trace>
  <inkml:trace contextRef="#ctx0" brushRef="#br0" timeOffset="49060.479">20726 6350 0,'0'0'16,"-36"-35"-16,1 35 0,18 0 16,-19 17-16,19 1 0,-36 53 15,35-19-15,18 19 16,18-36-16,35 18 15,-18-35-15,35-18 16,-34 0-16,34-35 16,-52 17-16,0 0 15,-18-52 1,0 34-16,0 1 0,-36-18 16,19 36-16,-1-1 15,0 18-15,1 35 16,17 18-1,17-18-15,36 36 16,-17-53-16,34 35 16,-17-36-1,-35 1-15,17-18 16</inkml:trace>
  <inkml:trace contextRef="#ctx0" brushRef="#br0" timeOffset="49371.729">21061 6509 0,'0'0'16,"17"53"-16,-17-36 0,0 19 16,0-54 15,18-35-31,-18 18 15,0-36 1,18 36-16,-1 0 16,1 17-16,17 0 15,-17 36-15,17 17 16,-17 1-16,17 34 16,-17-35-16,-1 18 15,1-17-15,-18-19 16,18 19-16,-1-36 15</inkml:trace>
  <inkml:trace contextRef="#ctx0" brushRef="#br0" timeOffset="49754.72">21431 5786 0,'18'17'16,"-18"18"-16,18 18 15,-1 89-15,-17-54 16,0 18-16,0-18 16,0 0-16,18 71 15,-18-89-15,17 18 16,-17-70-16,18 0 0,-18-36 15,35-35 1,-17 18-16,35-18 16,-18 18-16,-17 17 15,17 18-15,-17 0 0,35 18 16,-53 17 0,35 36-16,-35-36 15,18 35-15,-18-34 16,0 17-16,0-36 15,-18 1 1</inkml:trace>
  <inkml:trace contextRef="#ctx0" brushRef="#br0" timeOffset="50563.492">8431 9119 0,'18'0'31,"17"0"-16,18 0-15,-17 0 16,34 0-16,-35 0 16,-17 0-16,0 0 0,-1 0 15,-17 18 1,-17-18-16</inkml:trace>
  <inkml:trace contextRef="#ctx0" brushRef="#br0" timeOffset="50750.606">8573 8872 0,'0'0'0,"0"71"0,0-36 16,17 53-16,-17-52 16,18 52-16,-18-53 15,17 36-15,1-36 16,0 0-16,-1-17 15</inkml:trace>
  <inkml:trace contextRef="#ctx0" brushRef="#br0" timeOffset="51462.238">8925 9155 0,'0'0'16,"0"-18"-16,-17 18 15,-1 0-15,0 0 16,18 18-16,-17-18 0,-1 53 16,18-36-16,0 18 15,18-17 1,-18 17-16,35-17 15,-17 0-15,17-18 16,-17 0-16,17-36 16,-18 1-1,-17 0-15,0 17 16,0 1-16,0-1 16,-17 0-16,17 1 0,-18 17 15,18-18-15,-17 36 16,17-1-1,0 36-15,17-18 16,1-17-16,17 17 16,-17-17-16,17 17 15,-17-35-15,-1 0 16,-34-17 0,17-19-1,0 19 1,0-19-16,0 19 15,0-1-15,17 18 16,-17 18 15,18-18 1,0-18-32,-1-17 15,1 17-15,0 1 16,-1-1-16,1 18 15,-1 0-15,1 35 16,-18-17-16,18 0 16,-1-1-1,1 18-15,-18-17 16,18 0-16,-1-1 16,1-17-1</inkml:trace>
  <inkml:trace contextRef="#ctx0" brushRef="#br0" timeOffset="51819.755">9384 8837 0,'0'35'16,"18"-17"-16,-1 70 15,-17-53-15,18 71 16,-18-53 0,17 35-16,-17-70 0,18 17 15,-18-17 1,0-36 0,0-35-1,18 36-15,-18-1 16,17-35-16,1 36 15,17 17-15,-17 0 16,0 35-16,-1-17 16,1-1-16,-18 1 15,17 35-15,1-36 16,-18 1-16,0 0 0,0-1 16</inkml:trace>
  <inkml:trace contextRef="#ctx0" brushRef="#br0" timeOffset="55293.199">10178 9172 0,'0'18'31,"17"-18"0,1 0 1,0 0-32,-1 0 15,1 0 1,-1 0-16,1 0 16,17 0-16,-17 0 15,17 0 1,-17 0-16,17 0 0,18 0 15,-35 0-15,-1 0 16,36 0-16,-35 0 16,35 0-1,-18 0-15,0 0 0,1 18 16,34-18-16,-34 0 16,52 0-16,-53 0 15,53 0-15,-52-18 16,69 18-1,-69 0-15,69 0 16,-69 0-16,-1 0 0,53 0 16,-53 0-16,18-18 15,-17 18-15,-1 0 0,18 0 16,35 0 0,-53 0-16,1 0 0,17 0 0,-18 0 15,53-17 1,-35 17-16,0 0 0,0 0 15,0-18-15,53 18 16,-54 0-16,1 0 0,53-18 16,-53 18-1,0 0-15,35 0 16,-35 0-16,18-17 16,-36 17-16,-17 0 15,17 0-15,-17 0 0,-1 0 0,36 0 16,-35 0-1,17-18-15,-17 18 0,-1 0 16,-34 0 0,-1-18-1</inkml:trace>
  <inkml:trace contextRef="#ctx0" brushRef="#br0" timeOffset="55578.11">13053 8943 0,'0'0'15,"17"-18"-15,1 18 16,35 18-16,-35-18 16,17 0-16,-17 18 0,34-1 15,-34 1-15,35-1 16,-35 1-16,-1 0 15,-17-1 1,0 1-16,-17-18 16,-1 18-16,-35-1 15,35 1-15,1-18 0,-18 35 16,17-35 0,18 18-1</inkml:trace>
  <inkml:trace contextRef="#ctx0" brushRef="#br0" timeOffset="57974.413">13229 8308 0,'-17'-35'0,"-1"17"15,-17-17-15,17 17 16,-35 0 0,35 18-16,1 18 0,-36 17 15,18-17-15,17 53 16,0-36-16,18 0 15,18 36-15,0-36 16,35 18 0,17-18-16,-35-35 0,18-17 15,-17 17 1,-1-53-16,-35 17 16,0-17-16,0 18 15,-35-18-15,35 18 16,-18 35-16,18-18 0,18 36 31,17 17-15,-18 0-16,54 18 15,-36-35-15,18 35 16,-35-18-16,17-17 16,-17 0-16,-18-1 15,-18-34 1</inkml:trace>
  <inkml:trace contextRef="#ctx0" brushRef="#br0" timeOffset="58336.511">13705 7655 0,'-17'18'0,"17"0"15,-35 17-15,17-18 16,-35 36 0,18-35-16,17 17 0,0-17 15,1 0-15,-1 17 0,18 0 16,0 0-16,35 1 15,1-1-15,-19-17 16,19-1-16,-1-17 0,18 18 16,-36-18-1,19 18-15,-54-18 16,0 0 0,1 0-16,-1 0 15</inkml:trace>
  <inkml:trace contextRef="#ctx0" brushRef="#br0" timeOffset="58664.492">13882 7885 0,'0'0'0,"17"0"32,36 0-17,-17 0-15,17-18 16,-18 18-1,-18 0-15,1-18 0,0 18 16,-1 0-16,-34 0 16,-1 18-1</inkml:trace>
  <inkml:trace contextRef="#ctx0" brushRef="#br0" timeOffset="59093.582">14041 7673 0,'0'18'16,"0"-1"-1,0 1-15,0-1 16,-18 1-16,18 17 0,0 1 0,0-1 15,0 0-15,0 1 0,0 16 16,18-16-16,17-1 16,-18-17-1,19-18-15,-1 0 16,0 0-16,-17-18 16,17 0-16,-35 1 15,0-1-15</inkml:trace>
  <inkml:trace contextRef="#ctx0" brushRef="#br0" timeOffset="59492.548">14288 7673 0,'0'-18'16,"17"18"-16,1 0 31,-1 0-31,1 18 16,0-18-16,-1 18 0,19-1 16,-19 1-16,19-1 0,16 19 15,-16-19-15,17 1 16,-18-18-1,0 18-15,-17-18 16,-18 17 0,-18 1-1,1 0-15,-1-1 16,0 1-16,1 0 16,-19 17-16,19 0 15,-1-17-15,-17 35 16,17-36-16,-35 36 15</inkml:trace>
  <inkml:trace contextRef="#ctx0" brushRef="#br0" timeOffset="68313.392">10636 9155 0,'0'17'94,"0"1"-79,18-18 1,0 18-1,-1-18 1,1 0-16,17-18 16,-17 18-1,17-18-15,-17 1 16,17-1-16,-17 18 16,17-18-16,-18 18 15,1-17 1,0 17-16,-18-18 0,35-17 15,-35 17-15,18-17 16,-1 17-16,-17-17 16,36 0-16,-36-1 15,17-17-15,1 36 16,-18-18-16,18-36 16,-1 36-16,1-53 15,-18 52-15,17-52 16,-17 53-16,18-53 15,-18 35-15,0-36 16,0 54-16,0-18 16,0 18-16,0-18 15,0-35-15,0 35 16,0-35-16,0 17 16,0 18-16,0 0 0,-18-52 15,18 52-15,0-53 16,0 71-1,-17-54-15,-1 36 16,18 0-16,0 1 0,-17-54 16,-1 35-16,0-70 15,18 71-15,-17-72 16,17-16 0,0 87-16,-18-35 15,18 36-15,-18-54 16,18 71-16,-35-88 15,35 88-15,-35-88 16,35 71 0,-36-89-16,19 88 15,-1-35-15,1 71 16,-1-18-16,18 18 16,0 0-16,0 17 15,0 0 1,0 1-16,0-18 15,0 17-15,0 0 16,0 1 0,0 34-1,0 1 1</inkml:trace>
  <inkml:trace contextRef="#ctx0" brushRef="#br0" timeOffset="69224.8">10478 5151 0,'-18'0'16,"36"0"15,-1-18-15,18-35 0,-17 35-16,0-17 0,17-35 15,-17 52-15,17-53 16,-17 54-16,17-36 15,-18 53 1,1 0 0,0 35-16,52 18 15,-34-18-15,69 18 16,-52-35-16,0 17 0,0-35 16,18 35-1,-54-17-15,19 0 16</inkml:trace>
  <inkml:trace contextRef="#ctx0" brushRef="#br0" timeOffset="71477.161">9737 3863 0,'0'18'0,"0"-1"16,17 89-16,1-53 16,35 123-16,-35-105 15,17 88 1,-18-89-16,1 36 16,0-71-16,17 1 15,-17-36-15</inkml:trace>
  <inkml:trace contextRef="#ctx0" brushRef="#br0" timeOffset="72044.642">9719 3881 0,'18'0'0,"-1"0"15,54 0-15,-18 0 16,88-18-16,-53 0 16,36 1-16,123-19 15,-106 36-15,158-17 16,-157 17-16,140 0 16,-159 0-16,107 17 15,-142-17 1,0 18-16,0-18 0,36 18 15,-71-18-15,-36 0 16,1 0-16,-1 17 0,-34-17 16,17 18-16,-18 35 15,1-36-15,17 72 16,0-54-16,17 88 16,-17-70-16,18 71 15,-1-71 1,1 53-16,0-71 15,-18 53-15,0-53 16,0 18-16,-18-17 16,-17-1-1,-18 0-15,18-17 16,-18-1-16,-71 1 16,36-18-16,-124 0 15,89-18-15,-142-17 16,124 35-16,0-18 15,-88 1-15,123 17 16,-70 0-16,123-18 16,-36 18-16,54-17 15,18 17-15</inkml:trace>
  <inkml:trace contextRef="#ctx0" brushRef="#br0" timeOffset="72528.286">10372 4075 0,'0'0'16,"-53"0"-16,17 0 0,1 17 0,-18 19 15,36-1-15,17 0 16,0 0-16,0-17 16,17 17-1,1-17-15,17 0 0,18 17 16,-35-18-16,35 1 16,-36 0-16,-17-1 0,18-17 15,-18 18 1,-35-18-16,17 0 15,-53 0-15,36 0 16,0 0-16,17 0 16</inkml:trace>
  <inkml:trace contextRef="#ctx0" brushRef="#br0" timeOffset="72801.378">10513 4304 0,'-18'53'16,"36"-106"-16,-36 123 0,18-17 15,0-35-15,53 17 16,-35-17-16,17-18 16,0 0-16,18 0 0,-35-18 15,17-17-15,-17 17 16,-18 1-16,-36-36 15,19 35-15,-36 18 16,18 0-16,-18 0 16,35 0-16,0 0 15,36 18-15</inkml:trace>
  <inkml:trace contextRef="#ctx0" brushRef="#br0" timeOffset="73051.82">10830 3933 0,'-35'-17'15,"70"34"-15,-88-52 0,36 35 16,17 18-16,0 35 16,17-18-16,1 0 15,17 54 1,-17-37-16,0 19 15,-1-36-15,-17 1 0,0-1 16,0 0-16,0-17 16,-17-1-16,-1-17 15,0 0-15,1-17 0</inkml:trace>
  <inkml:trace contextRef="#ctx0" brushRef="#br0" timeOffset="73173.637">10777 4233 0,'0'0'15,"36"0"-15,-1 0 0,-17 0 0,34 0 16,-34 0 0,17 0-16,-17 0 15</inkml:trace>
  <inkml:trace contextRef="#ctx0" brushRef="#br0" timeOffset="73330.333">10989 4180 0,'35'18'16,"-70"-36"-16,88 36 0,-18-18 0,-17 0 15,17 0-15,0-18 16,-17 18 0,0-17-16</inkml:trace>
  <inkml:trace contextRef="#ctx0" brushRef="#br0" timeOffset="73517.899">11148 3951 0,'0'0'0,"0"53"0,0 71 16,0-1-1,0-70-15,0 0 0,0 17 16,17-34-16,-17-19 15,18-34 1,0-19-16</inkml:trace>
  <inkml:trace contextRef="#ctx0" brushRef="#br0" timeOffset="73797.565">11236 4269 0,'0'0'16,"0"53"-16,0-18 0,0 0 0,18 0 15,-1-35 1,1 0-16,-18-35 16,18 17-1,-1-34-15,1 34 16,-18-17-16,17 17 0,1 0 16,0 36-1,-18 17 1,0-17-16,17 35 15,-17-36-15,18 19 16,-18-19-16,18 1 16,-1-18-16,1-18 15</inkml:trace>
  <inkml:trace contextRef="#ctx0" brushRef="#br0" timeOffset="74129.051">11553 4304 0,'-17'18'16,"17"-1"-16,-18 18 15,18-17-15,18 17 16,-1-17-16,1-18 16,0 0-1,-1 0-15,-17-18 0,18-17 16,-18 17-16,0 1 15,0-1-15,-18 18 16,18-17-16,0 34 16,18 1-1,0-1 1,-1 1-16,19 17 16,-19-35-16,1 18 15,-18 0-15,18-18 16,-18-18-1</inkml:trace>
  <inkml:trace contextRef="#ctx0" brushRef="#br0" timeOffset="74296.594">11836 4322 0,'-36'52'0,"72"-104"0,-89 140 16,35-53-16,1-17 16,-1-1-16,18 1 15</inkml:trace>
  <inkml:trace contextRef="#ctx0" brushRef="#br0" timeOffset="74730.283">10760 3246 0,'17'70'16,"-34"-140"-16,34 211 15,-17-106-15,18 18 16,-18-18-16,18 0 0,-1 18 16,1-35-16,0 0 15,-18-1-15,17-17 16,-17-17-16</inkml:trace>
  <inkml:trace contextRef="#ctx0" brushRef="#br0" timeOffset="74987.05">10566 3246 0,'0'-18'0,"0"36"0,17-54 15,19 1 1,-19 17-16,19 1 15,-19-19-15,18 19 16,-17-18-16,17 17 0,1-17 16,-19 17-16,1 18 15,0 18-15,-1 17 16,18 0-16,-17 0 0,35 54 16,-35-54-16,52 18 15,-52-18-15,17-17 16,-17-18-16</inkml:trace>
  <inkml:trace contextRef="#ctx0" brushRef="#br0" timeOffset="75709.878">10460 2275 0,'0'-17'15,"0"34"-15,0 19 16,18-19-16,-1 54 16,1-53-16,17-1 15,-17 1-15,-1-18 0,36 0 16,-17 0-16,-1-53 15,-18 18-15,-17-54 16,0 54-16,-17-18 16,17 18-1,-35 17-15,35 36 16,0 35 0,17-18-16,18 53 15,-17-35-15,0-17 16,-1 16-16,1 1 0,0-17 15,-1-1-15,-17-17 16,0-1-16,-17 1 0,-1-1 16,-17-17-16,-18 0 15,18 0-15,-36-35 16,53 18-16,-35-19 16,36 19-16,-18-1 15</inkml:trace>
  <inkml:trace contextRef="#ctx0" brushRef="#br0" timeOffset="76256.068">10231 1834 0,'0'0'0,"17"0"32,18-17-17,-17-1 1,17-35-16,-17 18 15,17-36-15,-17 36 16,0 0-16,-18 0 16,17 17-16,1 0 15,0 18 1,17 36-16,-18-19 16,19 1-16,-19 0 0,54 34 15,-53-16-15,34-1 16,-16-17-16,-19 17 15,19-17-15,-19-1 16</inkml:trace>
  <inkml:trace contextRef="#ctx0" brushRef="#br0" timeOffset="78012.007">11183 1676 0,'-18'17'62,"1"19"-62,-1-19 16,1 19 0,-1-19-16,0 1 0,18 17 15,0 0-15,0-17 16,0 0-16,18-1 0,0 1 16,-1 0-16,18 17 15,-17-35 1,17 35-16,-17-17 15,0-18 1,-18 17-16</inkml:trace>
  <inkml:trace contextRef="#ctx0" brushRef="#br0" timeOffset="78217.943">11324 1852 0,'0'-18'16,"18"18"0,17 0-1,-17 0-15,35 0 16,-36 0-16,19 0 16,-19 18-16</inkml:trace>
  <inkml:trace contextRef="#ctx0" brushRef="#br0" timeOffset="78446.463">11430 1658 0,'-18'18'0,"36"-36"0,-36 53 15,18 18-15,-17-35 16,17 88-1,0-71-15,17-17 0,1 17 16,0 0 0,-1-17-16,1-18 0,17 0 15,0-18-15,1 1 16,-36-1-16,17 0 16</inkml:trace>
  <inkml:trace contextRef="#ctx0" brushRef="#br0" timeOffset="78796.25">11606 1623 0,'36'17'31,"17"1"-15,-36 0-16,71-1 15,-52-17-15,-1 18 0,36 0 16,-36-1-16,-18 1 16,1 0-16,-18-1 15,0 1-15,-35-1 16,17 1-1,-17 17-15,17-35 16,-17 36-16,17-19 16,1 19-16,-1-19 15,0 1-15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2:16:32.15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24306 17868 0,'0'18'32,"18"-18"-17,0-18 1,17 18-16,18 0 16,0-17-16,53-1 15,-36 0 1,71 1-16,-70 17 15,-18-18-15,0 18 0,0 0 16,-36 0-16,1 18 16,-36-18-1,1 0 1,-1 0-16,0 0 0,1 0 16,-19 0-16</inkml:trace>
  <inkml:trace contextRef="#ctx0" brushRef="#br0" timeOffset="367.338">24483 17657 0,'-53'52'16,"106"-104"-16,-159 122 0,71-35 16,-1-17-16,-17 17 15,36 1-15,-1-19 16,18 1-16,0-1 0,35 1 15,-17 0-15,17-1 16,1-17-16,-19 18 16,19-18-16,-1 18 0,18-18 15,-18 17-15,-17-17 16,17 0-16</inkml:trace>
  <inkml:trace contextRef="#ctx0" brushRef="#br0" timeOffset="1518.055">26017 18591 0,'18'18'15,"35"-18"1,-18 0-16,0 0 15,71 0 1,18 0-16,-36 0 16,53-18-16,-17 18 15,-89 0-15,0 0 16,-35-17 0,-53 17-16</inkml:trace>
  <inkml:trace contextRef="#ctx0" brushRef="#br0" timeOffset="1840.423">26353 18415 0,'0'0'15,"-71"35"-15,36-17 0,-54 17 16,37-17-16,-19 17 16,36-17-16,-1-1 0,19 19 15,17-19 1,53 19-1,-18-19-15,71 1 16,-53 0-16,17-18 0,19 17 16,-37-17-16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2:18:02.40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1058 16457 0,'0'18'31,"18"-18"-31,0 0 16,52 17-16,-17-17 15,53-17-15,-53 17 16,70-18-16,-70 18 15,35 0-15,-70 0 16,17 18-16,-17-18 16,0 17-16,-36-17 31,0-17-15</inkml:trace>
  <inkml:trace contextRef="#ctx0" brushRef="#br0" timeOffset="310.494">1570 16263 0,'0'0'0,"0"18"15,53-1 1,-18 1-16,0 0 0,71-1 15,-53 1-15,0-18 16,0 18-16,0-1 16,35 1-16,-53-1 15,-17 1-15,-18 0 16,-18 17-16,-17-17 0,0 17 16,-71 18-16,35-18 15,-34 36 1,52-54-16,0 19 15,17-19-15,19 19 0,-1-19 16</inkml:trace>
  <inkml:trace contextRef="#ctx0" brushRef="#br0" timeOffset="5326.576">4445 16898 0,'18'0'125,"-1"0"-109,1 0-16,0 0 15,17 0-15,-18 0 0,54 0 16,-18 0 0,35 0-16,-17 0 15,-18 0-15,17 0 0,1 0 16,-1 0-16,-17 0 0,18 0 16,-18 0-16,-18 0 0,0 0 15,18 18 1,-35-1-16,-18 1 15,-18-18 1,1 0-16</inkml:trace>
  <inkml:trace contextRef="#ctx0" brushRef="#br0" timeOffset="7512.116">14799 16898 0,'-18'0'16,"36"0"-1,0 0 1,35 0-1,-18 0-15,18 0 16,17 18-16,19-1 0,105 1 16,-71-18-16,106 0 15,-105 0-15,70 0 16,-124-18-16,19 18 16,-72 0-16</inkml:trace>
  <inkml:trace contextRef="#ctx0" brushRef="#br0" timeOffset="28521.822">20849 3845 0,'0'-17'16,"0"-1"-1,-17 0 1,17 1-16,-36-1 16,1-17-1,0 35-15,-53-18 16,35 18-16,-53 35 16,53-17-16,0 17 15,18 1-15,-1-19 0,19 71 16,17-52-16,17 52 15,19-35-15,-1-18 16,0 0-16,18 1 0,0-19 16,18 1-16,-18 0 0,52-18 15,-52 0-15,0 0 16,-35 0-16,-36 17 16,-17-17-1</inkml:trace>
  <inkml:trace contextRef="#ctx0" brushRef="#br0" timeOffset="28917.907">21502 3863 0,'35'0'16,"0"0"-16,36 0 16,-36 18-16,18-18 15,-35 0 1,-18 17-16</inkml:trace>
  <inkml:trace contextRef="#ctx0" brushRef="#br0" timeOffset="29034.216">21643 4075 0,'70'-18'15,"-140"36"-15,176-54 0,-89 36 16</inkml:trace>
  <inkml:trace contextRef="#ctx0" brushRef="#br0" timeOffset="30868.516">22437 3739 0,'17'53'0,"-17"-17"16,0 52-16,0-35 15,0-18-15,0 0 16,0-17-16,18 0 16,0-18-1,-18-71-15,0 36 16,17-1-16,-17-34 16,0 35-16,36-36 15,-19 71-15,-17-18 16,18 18-16,-1 18 0,19 17 15,-36 1-15,17 17 16,1-18-16,0-18 16,-18 1-16,17-18 31,1-18-31,-18 1 16,18-1-16,-1-17 0,1 35 15,-18-18-15,17 1 0,1 17 16,0 0-1,-1 17-15,1 19 16,0-19-16,-18 18 16,0 1-16,0-19 0,17 36 15,1-35-15,0-18 16,-1 0-16</inkml:trace>
  <inkml:trace contextRef="#ctx0" brushRef="#br0" timeOffset="31191.874">23089 3933 0,'36'0'16,"-72"0"-16,89 0 0,-35 0 0,35-35 15,0 18 1,-36-1-16,1-17 15,-18 17-15,-18 0 16,1 18-16,-1 0 16,-35-17-16,36 34 15,-1-17-15,0 18 0,1 0 16,17-1-16,0 36 16,0-18-16,17-17 15,1 17-15,0-17 0,52 17 16,-35-35-16,36 0 15,-53 0-15,-1 0 16</inkml:trace>
  <inkml:trace contextRef="#ctx0" brushRef="#br0" timeOffset="31597.047">23442 3863 0,'18'18'15,"-18"17"-15,0 18 16,0-18-1,17-17-15,-17 35 16,0-36-16,18-34 31,-18-36-31,18 17 16,-1-34 0,1 52-16,0 1 0,-18-1 15,17 18-15,-17 35 16,0 0-1,0-17-15,18 35 16,-18-35 0,17-18-1,1-18-15,0 0 16,-1 1-16,1-19 0,0 19 16,-1-1-16,1 1 0,0-1 15,35 18-15,-36 0 16,1 35-1,-1-17-15,-17-1 16,0 1-16,18 0 0,-18 17 16,0-17-16,0 17 15</inkml:trace>
  <inkml:trace contextRef="#ctx0" brushRef="#br0" timeOffset="31877.795">24024 3898 0,'-17'-17'16,"34"34"-16,-52-34 0,35 52 15,0-18-15,18 19 16,-18-19-16,17 19 16,36-19-16,-35 1 15,35-18-15,-36-18 16,19 1-1,-19-19-15,-17 1 16,-17 17-16,-1 1 16,0-1-16,1 1 0,-36-1 15,35 18-15,0 0 16,36 0 0</inkml:trace>
  <inkml:trace contextRef="#ctx0" brushRef="#br0" timeOffset="32109.41">24324 4092 0,'0'-17'16,"0"-1"0,-18-35-1,18 18-15,18-18 16,0 35-16,-18-17 15,17 17-15,1 1 16,0 17-16,-18 17 16,17 1-16,-17 0 15,18-1 1</inkml:trace>
  <inkml:trace contextRef="#ctx0" brushRef="#br0" timeOffset="32543.188">24571 3863 0,'0'18'16,"0"-1"-16,0 1 15,0 17-15,18 0 16,-1 1-16,1-19 16,35-17-16,-36 18 15,19-36 1,-19 1-16,-17-1 15,0 0-15,18 1 16,-18 34 0,18 19-16,-18-1 15,17 71 1,-17-36-16,18 54 16,-18-71-16,0 0 0,18 35 15,-18-53-15,-18-17 16,0-1-16,-17-17 15,0-17-15,-18-36 16,18 18-16,17-1 16,18 1-16,0 0 15,53-53-15,-18 52 16,71-17-16,-53 36 16,35-19-1,-35 36-15,0-17 16,-35 17-16,-18-18 15</inkml:trace>
  <inkml:trace contextRef="#ctx0" brushRef="#br0" timeOffset="33044.52">25929 3722 0,'-35'-18'16,"70"36"-16,-88-36 0,36 36 0,-19 17 16,19 0-16,-1-17 15,18 17-15,0 1 0,18-1 16,17 35-16,0-52 16,36 17-16,-18-17 15,-18 0 1,18-18-16,-18 0 0,0 0 15</inkml:trace>
  <inkml:trace contextRef="#ctx0" brushRef="#br0" timeOffset="33331.925">26194 3951 0,'0'18'0,"17"-18"15,19 0-15,34-18 16,-34 0-16,34-17 15,-35 18-15,-17-36 16,-18 35-16,0 0 16,-35 1-16,17-1 15,-35 18-15,18 18 16,17-1-16,1 1 0,17 0 16,0 52-16,0-52 15,70 35 1,-35-53-16,54 35 15,-36-35-15,-1-18 16,-16 18-16,-1-17 0,18-19 16</inkml:trace>
  <inkml:trace contextRef="#ctx0" brushRef="#br0" timeOffset="33560.575">26811 3440 0,'0'0'15,"18"88"-15,-18-18 0,0-17 0,17 18 16,19 52-16,-19-52 16,1-18-16,0 0 15,-1-18-15,19 36 16,-36-54-16,17 1 15,1-18-15</inkml:trace>
  <inkml:trace contextRef="#ctx0" brushRef="#br0" timeOffset="33755.915">27182 3440 0,'0'0'0,"0"70"16,0-17-16,17 18 0,-17-1 16,18 1-16,-1-1 0,-17 1 15,18-1-15,0 54 16,-18-89-16,0 18 16,0-18-16</inkml:trace>
  <inkml:trace contextRef="#ctx0" brushRef="#br0" timeOffset="39511.507">4322 16069 0,'0'18'63,"0"17"-48,0-17-15,17 70 16,-17-53-16,0 71 16,-17-53-16,17 53 15,0-53-15,17 17 16,-17-35-16,18 36 15,-18-53-15,17 17 16,-17-17 0,18-18-1,-18 17-15,18-17 16,-1 18-16,1-18 16,17 17-1,-17-17-15,17 0 0,36 0 16,-36 0-1,0 0-15,18 0 0,0 0 16,0 18-16,53-18 16,-53 18-16,0-18 0,0 0 15,35 0-15,-35 0 16,17 0 0,-34 0-16,-1 0 0,18-18 15,-18 18-15,0 0 16,-17 0-16,0-18 15,-1 1-15,1 17 16,-18-18 62,0 1-62,0-1-16,0-17 0,0-18 15,0 17 1,-18-52-16,18 35 16,-17-17-16,17 17 15,0 0-15,0 0 0,0-35 16,0 53-16,0-71 16,0 70-1,0-17-15,0 36 16,0-1-16,17 1 0,-17-1 15,18 18-15,-18-18 16,-18 18 62,-17-17-62,0 17-16,-1 0 0,1 0 15,-88-18-15,52 18 0,-17 0 16,-18 0-16,0 0 16,-17 18-16,-1 17 0,1-17 15,-106 34-15,123-34 16,35 0-16,18-1 16,18-17-16,0 18 15</inkml:trace>
  <inkml:trace contextRef="#ctx0" brushRef="#br0" timeOffset="42670.331">15840 15946 0,'-18'0'0,"0"0"15,1 0-15,-1 0 16,1-18 0,-36 18-16,35 0 15,-53 0 1,36 0-16,-71 18 15,53-18-15,-52 0 16,34 0-16,0 0 0,1 0 16,-71 0-1,70 17-15,-70 1 16,71-18-16,17 0 0,0 17 16,-18 1-16,36-18 15,17 0-15,1 0 0,-1 0 16,18 18-1,0-1 32,0 19-31,18-19-16,-18 19 16,17-19-16,19 54 15,-36-36-15,35 53 16,-35-35-16,17-18 15,1 18-15,0-17 0,-1 52 16,1-71-16,0 19 16,-1-19-16,1 1 15,0-18 1,17 0-16,-18 0 16,1 0-16,0 0 0,17 0 15,0 18-15,36-18 16,-36 0-16,0 17 15,18-17-15,-17 18 0,69 0 16,-34-18-16,0 17 16,70 1-16,-71-18 15,89 18-15,-88-18 16,52 17-16,-70-17 16,35 0-1,-53-17-15,1 17 0,-19 0 16,1 0-16,-18-18 15,18 18 17,-18-18 15,-18-17-32,18 0-15,-18-36 16,18 18-16,-17-53 15,17 53-15,-18 1 16,18-1-16,0 17 0,0-34 16,0 35-16,0 17 15,-18 0-15,18-17 0,0 17 16,0 1 0,0-1-16,-17 18 15,-1-18-15,0 18 16,1 18-16,-1-18 15</inkml:trace>
  <inkml:trace contextRef="#ctx0" brushRef="#br0" timeOffset="72499.496">22154 5521 0,'-35'-18'16,"70"36"-16,-105-36 0,-18 18 16,52 0-16,-52 36 15,53-19 1,-18 36-16,35-18 16,18 54-16,0-36 15,18 35-15,0-53 16,70 36-1,-35-36-15,0-17 0,0-1 16,0-17-16,35 18 16,-53-18-16,-17 0 15,-1 0-15,1 0 0,-36 0 16,1 0 0</inkml:trace>
  <inkml:trace contextRef="#ctx0" brushRef="#br0" timeOffset="73185.814">22737 5062 0,'-18'0'31,"0"18"-15,1-18-16,-1 18 15,0-1-15,-17 1 0,0 17 16,0-35-16,17 35 15,0-17-15,18 0 16,0-1-16,0 1 16,18 17-1,35 1-15,-36-19 16,36 19-16,-35-19 16,35 18-1,-35-35-15,-18 18 0,17-18 0,-34 0 31</inkml:trace>
  <inkml:trace contextRef="#ctx0" brushRef="#br0" timeOffset="73523.21">22860 5256 0,'18'0'15,"-1"0"1,19 0-1,-19 0-15,18 0 16,-17 0-16,17-17 0,-17 17 16,-18-18 15,-18 18-15,1 0-16,-1 0 15</inkml:trace>
  <inkml:trace contextRef="#ctx0" brushRef="#br0" timeOffset="73845.564">22948 5062 0,'0'0'0,"0"18"31,0 17-31,0-17 16,0 17-1,0-17-15,0-1 0,0 19 16,0-19-16,18 19 16,-1-19-16,1 1 0,17 0 15,-17-1-15,17 1 16,-17-18-16,0 0 15,-18-18 17</inkml:trace>
  <inkml:trace contextRef="#ctx0" brushRef="#br0" timeOffset="74336.206">23248 5062 0,'0'0'0,"0"-17"16,0 34 15,18 1-15,-1 0-16,19-1 15,-1 1 1,18 17-16,-18-17 15,18 17-15,-35-17 16,17-1-16,-17-17 16,-36 18 31,0 0-32,1-1-15,-1 19 16,0-19-16,1 1 0,-1 35 15,18-36-15,-35 19 16,17-19 0</inkml:trace>
  <inkml:trace contextRef="#ctx0" brushRef="#br0" timeOffset="80175.806">24359 5715 0,'18'0'16,"0"0"-16,52-18 15,-35 18-15,36-17 16,-36 17-16,-17 0 0,35 0 16,-36 0-1,1 0-15,-18 17 16,-35 1-1</inkml:trace>
  <inkml:trace contextRef="#ctx0" brushRef="#br0" timeOffset="80319.686">24483 5838 0,'0'0'0,"17"0"16,19 0-1,-1 0-15,36-17 16,-36 17-16,-18 0 15,54 0-15,-53 0 16,-1 0-16</inkml:trace>
  <inkml:trace contextRef="#ctx0" brushRef="#br0" timeOffset="81254.356">25894 5786 0,'18'-18'15,"-18"0"-15,0 1 16,-18 17-16,0-36 15,1 36-15,-36-17 16,35-1-16,-17 18 0,0 0 16,17 0-16,-17 18 0,-18 17 15,35 0 1,-17 36-16,35-36 16,0 36-1,17-36-15,36 36 16,-17-54-16,34 1 15,-35-18-15,18-18 16,-35 1-16,17-19 16,-35 19-16,0-54 15,0 53-15,-17-52 16,-1 52-16,18 1 16,-18 17-16,18-18 0,0 36 15,18-1 1,0 18-16,17 18 15,0-35-15,36 17 16,-36-17-16,36 0 16,-36-18-1,0 17-15</inkml:trace>
  <inkml:trace contextRef="#ctx0" brushRef="#br0" timeOffset="81770.803">26405 5098 0,'-17'0'31,"-1"17"-31,-17 1 16,17-18-16,-17 35 15,17-17-15,1-1 16,-1 19-16,0-19 0,18 19 15,0-19-15,18 36 16,0-17-16,35-1 16,-18-18-1,18 19-15,-18-36 16,-17 35-16,-1-35 16,-17 18-16</inkml:trace>
  <inkml:trace contextRef="#ctx0" brushRef="#br0" timeOffset="82049.076">26529 5362 0,'18'-17'32,"-1"17"-32,18 0 15,-17 0-15,0-18 0,35 18 16,-36 0-16,1 0 16,0 0-16,-18-18 15,-18 18 16</inkml:trace>
  <inkml:trace contextRef="#ctx0" brushRef="#br0" timeOffset="82338.267">26688 5115 0,'0'36'16,"0"-72"-16,0 89 0,0-18 15,-18 1-15,18-19 16,0 19-16,0-19 0,0 19 16,18 17-1,-1-36-15,19 18 16,-19-17-16,36-18 15,-35 18-15,17-18 16,-17-18-16,-18 0 16</inkml:trace>
  <inkml:trace contextRef="#ctx0" brushRef="#br0" timeOffset="82765.877">26917 5151 0,'18'0'47,"-1"17"-32,1 1 1,17-1-16,-17-17 0,35 36 16,-18-19-16,18 1 15,-18-18-15,-17 0 16,17 0-16,-35 18 0,18-18 31,-36 0-31,0 17 16,1 1-16,-18 17 15,17-17-15,-17 35 16,35-36-16,-36 54 16,19-53-1</inkml:trace>
  <inkml:trace contextRef="#ctx0" brushRef="#br0" timeOffset="88160.781">21837 6403 0,'18'0'31,"35"0"-15,-18 0-16,53 0 15,-35 0-15,70 0 16,-70 0-16,0 0 0,18 35 16,-1-17-1,-34-1-15,17-17 16</inkml:trace>
  <inkml:trace contextRef="#ctx0" brushRef="#br0" timeOffset="88888.716">25647 6315 0,'-18'0'16,"18"17"-16,18-17 15,17 18 1,1-18-16,52 18 16,-35-18-1,52 0-15,-34 0 16,0 0-16,-1 0 0,-17 0 16,35 0-16</inkml:trace>
  <inkml:trace contextRef="#ctx0" brushRef="#br0" timeOffset="114864.781">19138 7567 0,'0'-18'15,"-17"18"-15,17-17 16,-18-1-16,0 1 15,-17 17-15,-18-18 16,18 18-16,0 0 16,-18 18-16,17-1 15,-17 1-15,18 17 0,0-17 16,-18 70-16,35-53 16,18 71-16,0-71 15,71 54-15,-36-37 16,71 1-1,-53-35-15,70 0 16,-87-1-16,17-17 16,-18 0-16,-18 0 0,1 0 15,0 0-15,-18-17 16</inkml:trace>
  <inkml:trace contextRef="#ctx0" brushRef="#br0" timeOffset="115605.606">18680 7197 0,'0'17'16,"-18"-17"-1,18-17 17,35-36-17,-17 35-15,0-17 0,-1 0 16,1 17-16,-18-17 0,35 17 15,-17 18 1,-1 35 0,1-17-16,0 17 15,-1-17-15,1 17 0,0-17 16,34 17-16,-16-35 16,-19 18-16,1-18 15,0 0-15,-1-18 16,1 0-1,-18-17-15,0-18 0,0 36 16,0-36-16,0 35 16,0 0-1,-18 18-15</inkml:trace>
  <inkml:trace contextRef="#ctx0" brushRef="#br0" timeOffset="117907.575">19756 7003 0,'17'0'16,"1"-36"-16,-1 36 16,1-17-16,-36 34 31,-17 19-15,0-1-16,-36 18 15,36-36-15,-35 36 16,34-17-16,-17-1 15,36-17-15,17 17 16,0-17-16,53 17 16,-18-18-16,35 19 15,-34-19-15,17 1 16,-36 0-16,1-18 16,0 17-16,-36 1 15,0-18 1</inkml:trace>
  <inkml:trace contextRef="#ctx0" brushRef="#br0" timeOffset="118163.756">19861 7250 0,'36'17'16,"-19"-17"-16,36 0 15,-17-17-15,34 17 16,-52-18-16,17 18 16,-17 0-16,-18-18 15,-18 18 1,-17 0-16</inkml:trace>
  <inkml:trace contextRef="#ctx0" brushRef="#br0" timeOffset="118418.934">20003 7056 0,'-18'17'15,"18"1"1,0 35-16,-18-18 16,18 53-16,0-52 15,0-1-15,18 18 16,0-36-16,-1 1 16,1-18-16,17 0 0,0-18 15,-17 1 1,0 17-16,-1-18 0</inkml:trace>
  <inkml:trace contextRef="#ctx0" brushRef="#br0" timeOffset="118869.148">20302 7020 0,'-17'-17'16,"34"34"31,1 1-32,0 17-15,-1-17 16,36 17 0,-18-17-16,36-1 0,-53 1 15,17 0-15,-17-18 16,-18 17-1,-18 1-15,-35 17 16,18-17-16,-18 35 16,35-36-16,-17 36 15,17-17-15,-17 17 16</inkml:trace>
  <inkml:trace contextRef="#ctx0" brushRef="#br0" timeOffset="125710.143">20920 7691 0,'0'0'0,"17"0"0,36-18 16,-17 18-16,16-18 15,-16 1-15,17 17 16,-18-18 0</inkml:trace>
  <inkml:trace contextRef="#ctx0" brushRef="#br0" timeOffset="125835.975">21043 7867 0,'0'0'15,"53"0"-15,-18 0 0,18-18 16,-17 1-16,-1 17 16,0-18-16</inkml:trace>
  <inkml:trace contextRef="#ctx0" brushRef="#br0" timeOffset="126132.468">21678 7673 0,'0'0'15,"18"0"1,52 0 0,-34 0-16,52-18 15,-35 18-15,-18 0 0,-17 0 16,17 0-16,0 0 16</inkml:trace>
  <inkml:trace contextRef="#ctx0" brushRef="#br0" timeOffset="126495.435">21766 7232 0,'0'0'0,"0"18"0,18 35 16,-18-18-16,18 53 15,-1-17-15,1 34 16,0-34 0,-1-18-16,1 17 0,17 19 15,-17-36-15,-1-1 16,1-16-16,0-19 15,-1 1-15,1 0 0,0-18 16,-1 0 0,1-18-16,17 0 15,-17 1-15,-1 17 16,-17-18-16</inkml:trace>
  <inkml:trace contextRef="#ctx0" brushRef="#br0" timeOffset="127210.386">22613 7814 0,'0'0'0,"-18"-35"0,1 35 16,17-18-16,-35 18 15,17 18-15,0-1 16,1 1-16,-1 0 0,0 17 16,1-17-16,17 52 15,0-17-15,17-35 16,19 17-16,-1-35 15,0 0-15,0 0 0,-17-18 16,35-17-16,-35 17 16,-18-34-1,0 34-15,0-17 16,-18 35-16,0-18 16,18 36-16,0 35 15,18-18-15,35 0 16,-18 0-16,36-17 15,-36 0 1,36-18-16,-54 0 16,-17-18-16</inkml:trace>
  <inkml:trace contextRef="#ctx0" brushRef="#br0" timeOffset="127633.504">23001 7938 0,'0'17'15,"0"1"-15,0-1 16,0 19-16,0-19 15,0 1-15,0-36 32,0-35-17,18 36-15,-1-54 16,-17 36 0,36-18-16,-19 35 0,19 1 15,-19 17-15,1 0 16,17 17-16,-35 1 15,18 35-15,-18-18 16,17 1-16,-17-19 0,0 1 16,0 17-1,0-17-15,0-1 16</inkml:trace>
  <inkml:trace contextRef="#ctx0" brushRef="#br0" timeOffset="128078.186">23407 7161 0,'0'0'0,"0"18"15,0 0-15,17 88 16,-17-36-16,18 89 16,-18-71-16,18 71 15,-18-89-15,0 1 16,0-36-16,0 0 0,0 1 15,0-19-15,17-34 16,-17-1-16,0 0 16,18-17-16,0 0 0,17-18 15,-17 35-15,17 1 16,-18 17 0,19 17-16,-36 19 15,17 17-15,1-18 16,-18 35-16,0-52 15,0 17-15,18-17 0,-18 0 16</inkml:trace>
  <inkml:trace contextRef="#ctx0" brushRef="#br0" timeOffset="129837.018">24483 7144 0,'0'0'15,"-71"17"-15,54 1 0,-54 53 16,36-18-16,-1 70 16,36-52-16,0 105 15,18-106-15,35 89 16,-18-106-1,1 0-15,34 35 16,-35-52-16,36-1 16,-53-35-16</inkml:trace>
  <inkml:trace contextRef="#ctx0" brushRef="#br0" timeOffset="130303.791">24888 7479 0,'0'18'16,"0"17"-16,0 71 15,-17-53-15,17-1 16,17 1-16,-17 0 0,36 36 15,-19-54 1,1-18-16,35 19 16,-35-36-16,17-18 15,-35 0-15,18-17 16,-18 0-16,0 17 0,0 1 0,17-1 16,1 36-1,17 35 1,-17-36-16,52 18 15,-34-17-15,52 0 16,-53-18-16,36-18 16,-54-17-16,-17 17 15,0-17-15,0 0 16,-35-1-16,17-17 0,-17 0 16,-18-35-16,35 53 15,1 0-15,-1 17 0,18 0 16,-17 18-16</inkml:trace>
  <inkml:trace contextRef="#ctx0" brushRef="#br0" timeOffset="130793.205">25806 8008 0,'-18'0'16,"36"0"-16,-54 0 15,19 18-15,-1-1 16,1 19 0,17-19-16,17 19 15,1-19-15,35 1 16,-18-18-16,36 0 16,-54 0-16,1 0 15,-1 0-15,-34 0 31</inkml:trace>
  <inkml:trace contextRef="#ctx0" brushRef="#br0" timeOffset="132772.603">26317 7408 0,'36'-17'32,"34"17"-32,-35-18 15,54 18-15,-37 0 16,-16-18-16,-1 18 0,-17 0 16,-1 0-1</inkml:trace>
  <inkml:trace contextRef="#ctx0" brushRef="#br0" timeOffset="133166.872">26335 7426 0,'0'0'0,"0"-18"0,0 36 63,0 0-48,18-1-15,-18 19 0,0 34 16,17-17-16,-17 53 16,18-53-1,-18 17-15,0 1 0,17 52 16,-17-70-16,18 53 15,-18-71-15,18 18 16,-1-35 0,1-18-16,-18 18 0,35-18 15,1-18-15,16 0 16,-16 1-16,34 17 16,-52 0-16,17 17 15,-17-17-15,-1 36 16</inkml:trace>
  <inkml:trace contextRef="#ctx0" brushRef="#br0" timeOffset="140598.025">27270 7708 0,'-18'-17'15,"-17"17"1,0 0-16,-1 0 16,19 17-16,-19 1 0,19-1 15,-1 1-15,-17 53 16,35-54-16,0 72 16,17-72-16,19 54 15,17-54-15,-18 1 0,53 0 16,-53-1-16,1-17 15,-1 0-15,-17 0 16,-1 0-16,-17-17 16</inkml:trace>
  <inkml:trace contextRef="#ctx0" brushRef="#br0" timeOffset="142460.164">27764 7232 0,'0'0'15,"0"-18"-15,-18 36 31,0 0-31,1-1 16,-36 36-16,35-35 16,-35 17-16,36 0 15,-19 1 1,36-19-16,0 19 16,18-36-16,0 17 15,35 1-15,-36-1 16,18 1-16,-17 0 15,0-1-15,-18 1 16</inkml:trace>
  <inkml:trace contextRef="#ctx0" brushRef="#br0" timeOffset="142737.401">27852 7444 0,'17'0'15,"1"-18"-15,17 18 16,-17 0-16,17-18 15,-17 1 1,0 17 0,-1 0-16,-34 0 15</inkml:trace>
  <inkml:trace contextRef="#ctx0" brushRef="#br0" timeOffset="143032.923">27975 7250 0,'0'0'0,"18"17"15,-18 1-15,0 0 16,0-1-16,0 1 0,0 17 15,0-17-15,-18 17 16,18-17-16,0 17 16,0-17-16,18-1 15,0 1-15,17-18 16,-18 0-16,1 0 0,0 0 16,-1-18-1</inkml:trace>
  <inkml:trace contextRef="#ctx0" brushRef="#br0" timeOffset="143443.516">28310 7391 0,'18'0'15,"0"0"1,-1 0-16,1 0 16,0 0-1,17 0-15,-17 0 16,-18-18-1</inkml:trace>
  <inkml:trace contextRef="#ctx0" brushRef="#br0" timeOffset="143760.205">28610 7267 0,'0'18'31,"0"0"-15,18-1-16,-18 18 16,0-17-16,0 0 0,18 17 15,-18-17 1,0-1 0</inkml:trace>
  <inkml:trace contextRef="#ctx0" brushRef="#br0" timeOffset="144128.879">28716 7197 0,'18'0'31,"-1"17"-15,19 1-16,-19-18 16,19 18-16,-19-1 15,19 1-15,-19-18 16,36 18 0,-35-1-16,-1-17 15,1 18-15,-18-1 16,0 1-16,-18 0 15,1-1-15,-1 1 16,0 0 0,1 17-16,17-17 15,-18-1 1,18 1-16,-17-18 16</inkml:trace>
  <inkml:trace contextRef="#ctx0" brushRef="#br0" timeOffset="144723.303">29104 8096 0,'0'0'0,"0"18"31,0 17-31,0-17 15,0 17-15,0-17 16,-35 17-16,17 0 16,1-17-16,-19 0 0,1-1 15</inkml:trace>
  <inkml:trace contextRef="#ctx0" brushRef="#br0" timeOffset="146960.888">29545 7867 0,'18'0'15,"35"18"1,0-1-16,-18 1 0,18 17 16,0-17-16,0 17 0,-18-17 15,53 35-15,-53-36 16,1 19-16,-19-19 15,-17 1-15,0-1 16,-17-17 0,-1-17-16</inkml:trace>
  <inkml:trace contextRef="#ctx0" brushRef="#br0" timeOffset="147206.542">30021 7691 0,'0'17'15,"-17"1"-15,-1-1 16,0 36-16,1-17 0,-54 70 16,36-54-16,-53 37 15,53-36-15,-18-18 16,35 0-16,-17-17 0,-1 17 15,19-35-15,34 0 16,1-18 0</inkml:trace>
  <inkml:trace contextRef="#ctx0" brushRef="#br0" timeOffset="147821.675">30427 7303 0,'-18'0'31,"-17"17"-15,18 1-16,-19-1 16,19 19-16,-1-19 0,0 19 15,18-19-15,0 19 0,0-19 16,0 18-16,18-17 0,0 0 16,35 17-16,-36-35 15,18 18 1,-17-1-16,0-17 15</inkml:trace>
  <inkml:trace contextRef="#ctx0" brushRef="#br0" timeOffset="148043.886">30515 7479 0,'18'0'16,"35"0"-1,-18 0-15,0 0 16,-17 0-16,35 0 16,-35 0-16,-36 0 31,0 0-31</inkml:trace>
  <inkml:trace contextRef="#ctx0" brushRef="#br0" timeOffset="148333.656">30603 7338 0,'-17'35'16,"17"-17"-16,0 17 0,0 0 15,-18 1-15,18-19 16,18 1-16,-18-1 16,0 1-16,35 17 15,-17-17-15,17 0 16,0-18-16,1 0 15,-19 0-15,1 0 16,0-18-16,-18 0 16</inkml:trace>
  <inkml:trace contextRef="#ctx0" brushRef="#br0" timeOffset="148760.29">30850 7338 0,'18'0'31,"0"17"0,-1 1-31,1 0 16,17-1-16,-17 1 16,17 17-16,-17-17 15,17 0-15,-17-18 16,-1 17-1,-17 1-15,-17-1 16,-1 1 0,-17 17-16,0-17 15,-1 0-15,19-1 16,-1-17-16,18 18 16,-18 0-16</inkml:trace>
  <inkml:trace contextRef="#ctx0" brushRef="#br0" timeOffset="149657.068">31203 7320 0,'0'-17'0,"18"-1"31,-1 18-15,1 0-16,35 0 16,-35 0-16,35 0 15,-36 0-15,1 18 16,0-18-1,-18 17 1,0 1-16,0 17 16,0 18-1,0-18-15,17 1 0,-17 16 16,18 54 0,-18-35-16,0 88 15,0-89-15,17 18 16,-17-17-16,0-1 0,18 54 15,-18-89-15,18 36 16,-18-54-16,0 1 16,-18 0-16,0-18 15,18-18-15,-52 0 16,34 1-16,-53-19 16,36 36-16,-18-17 15,18 17-15,0 0 16</inkml:trace>
  <inkml:trace contextRef="#ctx0" brushRef="#br0" timeOffset="151648.003">32068 7902 0,'17'0'16,"1"0"-16,17-17 0,0 17 15,1 0-15,17-18 16,-1 18-16,-16-18 0,17 18 16,-18-17-16,-17 17 0</inkml:trace>
  <inkml:trace contextRef="#ctx0" brushRef="#br0" timeOffset="151836.305">32297 7726 0,'0'0'0,"17"53"0,1-18 15,-18 0-15,0 1 16,18-1-16,-18 0 0,17 0 0,1 18 15,0-17 1,-1-1-16,-17-17 16,18-18-16</inkml:trace>
  <inkml:trace contextRef="#ctx0" brushRef="#br0" timeOffset="152210.298">32597 7532 0,'17'123'16,"-34"-246"-16,52 317 0,-35-124 15,18-17-15,-18 18 0,17 35 16,1-71-16,-18 0 15,0-17-15,18-36 16,-18-17 0,35-18-16,-18 35 15,1 1-15,17 17 16,1 17-16,-19 1 16,1 35-16,-18-18 15,0 18-15,0-35 16,-18-1-16,1-17 0,-1 18 15,0-18-15,1 0 0,-19-18 16,19 1 0</inkml:trace>
  <inkml:trace contextRef="#ctx0" brushRef="#br0" timeOffset="152459.463">33020 8079 0,'0'0'0,"0"17"16,-18 19 0,18-19-16,18 1 15,17 17-15,-17-35 16,52 18-16,-52-18 15,17 0-15,-17 0 0,0-18 16,-18 0 0</inkml:trace>
  <inkml:trace contextRef="#ctx0" brushRef="#br0" timeOffset="152822.833">33143 7250 0,'0'0'15,"18"17"1,35 36 0,-18 0-16,54 53 15,-54-36-15,71 89 16,-71-88-16,18 105 16,-36-88-16,1 71 15,-18-88-15,-35 70 16,17-88-16,-52 53 15,17-71-15,-35 53 16</inkml:trace>
  <inkml:trace contextRef="#ctx0" brushRef="#br0" timeOffset="160306.185">19050 10142 0,'0'18'15,"18"-18"17,-18-18 14,17-17-30,-17 0-16,0-53 16,0 35-16,0 0 0,-17-71 15,17 54-15,-36-89 16,19 88-16,-19-70 16,19 71-1,-1-36-15,1 71 16,-1-36-16,18 53 15,0 1-15,18 17 63,-1 0-47,18 0-16,-17 0 0,17 17 15,1-17-15,69 18 0,-34 0 16,70-18-1,-88 0-15,18 0 0,17 17 16,-71 1-16,19 0 16,-19-18-16,-17 17 15,-17 1 1,-1 17 0,0 1-1,18 34-15,0-35 16,0 18-16,18-17 0,0-19 15,-1 18-15</inkml:trace>
  <inkml:trace contextRef="#ctx0" brushRef="#br0" timeOffset="170689.265">19473 10019 0,'0'-18'15,"0"1"17,0 34-1,0 19-16,0-19-15,18 36 16,-18-18-16,18 1 16,-1-19-16,1 1 15,0 0-15,17-18 16,-18 0-16,-17-18 0,36 0 16,-19-17-1,-17 17-15,18-35 16,-18 18-1,0 18-15,0-1 0,-18 0 16,18 36 0,18 17-1,0 0 1,-1 1-16,-17-19 16,18 19-16,-18-19 15,18 19-15,-18-19 16,0 1-16,0-1 15,-18 19 1</inkml:trace>
  <inkml:trace contextRef="#ctx0" brushRef="#br0" timeOffset="180355.14">20302 9648 0,'18'0'31,"17"0"-31,1 0 16,16-17-1,-16 17-15,-1 0 16,-17 0-16,-1 0 16,1 0-16,-18 17 15,-18 1-15</inkml:trace>
  <inkml:trace contextRef="#ctx0" brushRef="#br0" timeOffset="180509.551">20391 9807 0,'0'0'15,"17"0"-15,18 0 0,-17 0 0,17 0 16,18 0-16,-35 0 16,0 0-16</inkml:trace>
  <inkml:trace contextRef="#ctx0" brushRef="#br0" timeOffset="200685.304">22225 9578 0,'-18'0'0,"1"0"16,-1 0-1,-70 0-15,53 18 16,-36-18-16,18 17 0,-88 18 16,70-17-16,19 0 15,-19 17-15,0 0 0,19 1 16,-1 17-16,53-18 15,0-18-15,17 1 16,71 17-16,-35-17 16,18-18-16,35-18 15,0-17 1,-89 17-16,1 1 0,-36-18 16,1-1-16,-54 1 15,36 17-15,-1 18 16,1 0-16,0-17 0,17 17 15,1 0-15</inkml:trace>
  <inkml:trace contextRef="#ctx0" brushRef="#br0" timeOffset="201125.474">22754 9084 0,'0'0'16,"0"-35"-16,-17 35 0,-1 0 16,-17 35-16,17 0 15,0 1-15,-17 105 16,17-53-16,1 0 15,-1 18-15,18 0 0,18 88 16,-1-106-16,19-17 16,-1-1-16,0-17 0,36 18 15,-36-36-15,0-18 16</inkml:trace>
  <inkml:trace contextRef="#ctx0" brushRef="#br0" timeOffset="203317.141">23266 9472 0,'0'0'16,"0"-18"-16,17 1 16,-17 34-1,-17 72 1,17-36-16,-18 70 16,18-52-16,0 52 15,0-70 1,18-18-16,17 53 15,-17-70-15,17 0 0,-17-1 16,34-34-16,-16-1 16,-1-35-1,-17 18-15,-1-36 16,-17 54-16,0-19 0,0 19 16,0 34-1,18 1-15,-18 17 16,35 18-16,0-17 0,36 16 15,-36-52 1,54 0-16,-37 0 16,1-70-16,-35 35 15,-18-18-15,0 0 0,0 0 16,-18-18-16,-17 18 0,0-17 16,17 17-16,-17 0 15,17 18-15,-17-1 16,17 36-16,18 18 15,0 35-15,18-18 16</inkml:trace>
  <inkml:trace contextRef="#ctx0" brushRef="#br0" timeOffset="203701.161">24095 10089 0,'0'0'15,"0"53"-15,0-17 0,35 17 16,-17-36-16,17 18 15,-17-35-15,-1 0 0,18-17 16,-17-18-16,-18 17 16,18-17-16,-18 17 15,0-35-15,0 35 16,0 1-16,0 34 16,0 1-16,0 0 15,17 35-15,1-18 16,0 18-1,-18-36-15,17 19 16,-17-19-16</inkml:trace>
  <inkml:trace contextRef="#ctx0" brushRef="#br0" timeOffset="205002.073">24853 9490 0,'-17'0'0,"17"-18"15,17 18-15,1 0 16,52-18-16,-17 1 16,18 17-1,-53-18-15,17 18 0,0 0 16,-35 18 0</inkml:trace>
  <inkml:trace contextRef="#ctx0" brushRef="#br0" timeOffset="205230.179">24853 9490 0,'0'0'0,"18"53"15,-1-18-15,1 18 0,-18 35 16,18-35 0,-18 0-16,0 35 15,17-53-15,1 1 0,-18-1 16,18-17-16,35 34 15,-18-34-15,35 0 16,-34-18-16,34 0 16,-34 0-16,-19 0 15,1 0-15</inkml:trace>
  <inkml:trace contextRef="#ctx0" brushRef="#br0" timeOffset="206203.787">26035 9807 0,'18'0'0,"-36"-35"15,0 17 1,-17 1-1,0 17-15,-36 0 16,18 17-16,-17 36 16,35-35-16,-18 52 15,53-17-15,0 18 16,17-36-16,54 36 16,-18-54-16,-18 19 0,71-19 15,-53-17 1,0 0-16,-36 0 15,1-17-15,-18-1 16,-18 18-16,18-18 16</inkml:trace>
  <inkml:trace contextRef="#ctx0" brushRef="#br0" timeOffset="206648.468">26476 9313 0,'0'0'0,"-35"36"16,-1-19-16,19 19 15,-18-19-15,17 1 0,-35 35 16,35-36-1,1 36-15,17-35 16,17 35-16,1-36 16,0 1-16,-1-18 0,19 18 15,-19-1-15,18-17 0,1 18 16,-19-18-16,-17 18 16,0-1-1</inkml:trace>
  <inkml:trace contextRef="#ctx0" brushRef="#br0" timeOffset="206848.501">26564 9578 0,'18'0'16,"17"0"-1,0 0-15,36-18 16,-53 18-16,34-17 16,-34 17-16,-18-18 15</inkml:trace>
  <inkml:trace contextRef="#ctx0" brushRef="#br0" timeOffset="207075.605">26741 9402 0,'-18'35'15,"18"0"-15,-18 18 16,18-18-16,0 36 16,18-36-16,0 18 15,-1-35-15,1-1 0,35-17 16,-36 0-16,1 0 15,0 0 1,-1-17-16</inkml:trace>
  <inkml:trace contextRef="#ctx0" brushRef="#br0" timeOffset="207303.843">27111 9578 0,'0'0'0,"18"0"0,35 0 16,-18 0-16,18-18 15,-36 18-15,1 0 16</inkml:trace>
  <inkml:trace contextRef="#ctx0" brushRef="#br0" timeOffset="207671.32">27481 9437 0,'0'17'16,"0"1"0,0 0-1,18 17-15,-18-17 16,18 17 0,-18-17-16,17-1 15,-17 1-15,0-1 0,0 1 16,0 0-16</inkml:trace>
  <inkml:trace contextRef="#ctx0" brushRef="#br0" timeOffset="207977.134">27587 9384 0,'18'18'15,"0"-18"1,-1 17-16,1-17 16,-1 0-16,19 18 0,-19-18 0,19 17 15,-1 1-15,-17-18 16,-1 18-16,18 17 16,-17-17-16,-18-1 15,0 1-15,0 0 0,-18 17 16,1-18-16,-1 19 15,1-19-15,17 1 16,-18 0-16,18-1 16,0 1-16,18-18 15</inkml:trace>
  <inkml:trace contextRef="#ctx0" brushRef="#br0" timeOffset="208221.783">28116 10266 0,'0'0'15,"-35"53"-15,0-36 16,-18 36-16,35-35 16,-17 0-16,-18-1 15</inkml:trace>
  <inkml:trace contextRef="#ctx0" brushRef="#br0" timeOffset="208706.348">28610 9966 0,'18'18'16,"17"-1"-16,36 19 15,-18-19-15,35 36 16,-35-35-16,0 35 15,-18-18-15,-35 0 16,-18-17 0</inkml:trace>
  <inkml:trace contextRef="#ctx0" brushRef="#br0" timeOffset="208893.346">28928 9984 0,'-53'53'16,"106"-106"-16,-124 141 0,18-18 15,36-34-15,-19 17 16,19-18-16,-1 0 16,18-17-16,-18-18 15</inkml:trace>
  <inkml:trace contextRef="#ctx0" brushRef="#br0" timeOffset="209650.859">29351 9384 0,'-18'0'15,"1"0"-15,-1 18 16,-35-1 0,36 1-16,-1-1 15,-17 1-15,17 0 0,0-1 16,1 1-16,-1 0 15,18 17-15,18-17 16,17 34-16,0-34 16,-17 0-1,17-1-15,-17 1 0,0 0 0,17 17 16,-35-17 0,-18-18-1</inkml:trace>
  <inkml:trace contextRef="#ctx0" brushRef="#br0" timeOffset="209834.552">29439 9596 0,'18'0'15,"17"0"-15,-17 0 0,17 0 16,0 0-16,1 0 0,17-18 15,-36 18 1,-34 0 0,-1 0-16</inkml:trace>
  <inkml:trace contextRef="#ctx0" brushRef="#br0" timeOffset="210029.492">29563 9472 0,'-18'35'0,"18"-17"16,-17 17-16,17 18 15,17-35-15,-17 17 16,18-17-16,-1-1 0,1 1 16,17 0-16,1-18 15,-19 0-15,1 0 0</inkml:trace>
  <inkml:trace contextRef="#ctx0" brushRef="#br0" timeOffset="210284.67">29757 9507 0,'17'0'15,"1"18"-15,35 0 16,-35-1-16,35 1 15,-36-18-15,18 35 16,-17-35-16,-18 18 16,-18-1-16,18 1 15,-17 0-15,-18-18 0,-1 35 16,19-17 0,17-1-1,-18-17-15</inkml:trace>
  <inkml:trace contextRef="#ctx0" brushRef="#br0" timeOffset="210918.355">30127 9454 0,'0'-17'0,"0"-1"15,18 18 1,0 0-16,34 0 16,-34 0-1,0 18-15,17-18 0,0 0 16,-17 0-16,0 17 15,-1-17 1,-17 18-16,18 0 16,-18 35-16,0-18 15,0 0-15,17 89 16,-34 34 0,17-69-16,0 105 15,0-124-15,-18 1 0,18 52 16,0-70-16,0 0 15,0-35 1,0-1-16,-17 1 16,-1-36-1,0 1-15,1-1 16,-19-17-16,19 17 16,-1 18-16,0 0 15</inkml:trace>
  <inkml:trace contextRef="#ctx0" brushRef="#br0" timeOffset="211391.11">30850 10037 0,'36'0'16,"-19"0"-16,19 0 0,-1 0 15,53 0-15,-53 0 16,18 0 0,-35 0-16,-36-18 15</inkml:trace>
  <inkml:trace contextRef="#ctx0" brushRef="#br0" timeOffset="211569.531">31062 9860 0,'0'106'0,"0"-212"0,0 265 15,0-53-15,35-71 16,1 36-1,-19-54-15,1 1 16,0-18-16</inkml:trace>
  <inkml:trace contextRef="#ctx0" brushRef="#br0" timeOffset="212292.954">31627 9472 0,'0'0'15,"17"35"-15,-17 36 16,18-18-16,-18 0 15,17 35-15,1-17 16,-18 17-16,18-18 0,-18 1 16,17-1-16,1 19 15,-18-54-15,0 0 16,0-70 0,18-36-1,17 36-15,18-18 16,-18 35-16,36 1 15,-36 17-15,36 53 16,-54-18-16,-17 36 16,0-36-1,-53 18-15,36-36 16,-19 1-16,1-18 0,17 0 16,-35 0-16,36-18 15,-18 1 1,35-1-16</inkml:trace>
  <inkml:trace contextRef="#ctx0" brushRef="#br0" timeOffset="212783.155">32367 10248 0,'-17'18'31,"17"35"-15,0-18-16,17 18 15,1-18-15,0-17 16,-1-18-16,19 18 0,-1-18 16,0-18-16,0-17 15,-17 17-15,-18-17 16,18-1-16,-1 19 15,-17-1-15,0 0 16,0 36 0,0 0-16,0 35 15,0-36-15,18 19 16,-18-19-16,0 1 0,18 0 16,-18-1-16,17 1 15</inkml:trace>
  <inkml:trace contextRef="#ctx0" brushRef="#br0" timeOffset="213304.669">32808 9472 0,'0'-35'0,"0"70"0,-17-88 15,34 71 16,19 52-15,-19-34-16,54 87 16,-36-70-16,18 88 15,-18-53-15,-17 71 16,-18-71-16,0 53 16,-18-88-16,1 18 15,-19 17-15,1-70 16,-18 35-16,18-36 15,17 1-15</inkml:trace>
  <inkml:trace contextRef="#ctx0" brushRef="#br0" timeOffset="-210853.15">28575 617 0,'0'18'15,"0"0"1,0 17-16,18 0 0,-18 71 16,17-35-16,1-1 15,-18 18-15,18 124 16,-18-89-16,35 142 15,-35-141-15,17-1 16,-17-17-16,18 0 0,0 52 16,-18-87-16,0 35 15,0-53-15,0-18 16,0-17-16,0-1 16,-18 1-16,0-18 15</inkml:trace>
  <inkml:trace contextRef="#ctx0" brushRef="#br0" timeOffset="-210242.026">25841 2646 0,'18'0'15,"17"0"1,0 0-16,36 0 15,-18 0-15,70 0 16,-52 0-16,17 0 16,0 17-16,0-17 0,159 18 15,-88-18 1,176 18-16,-141-18 16,229 0-16,-211 17 15,0 1-15,-1 0 0,-17-1 16,195 36-16,-195-35 15,194 35 1,-194-53-16,194 0 16,-212-18-16,124-17 15,-194 17-15,17-17 16,-87 17-16,-19 1 16,-17-1-16</inkml:trace>
  <inkml:trace contextRef="#ctx0" brushRef="#br0" timeOffset="-208032.719">25012 2293 0,'0'-18'0,"18"18"15,-1-17 1,1 17 0,17 17-16,-17-17 15,17 18-15,0-18 16,-17 0-16,35 18 15,-18-18-15,0 0 0,1 0 16,34 0-16,-17 0 16,35 17-1,-35-17-15,18 18 16,-36-18-16,53 18 16,-52-1-16,52 1 15,-53-18-15,71 18 16,-53-1-16,0-17 15,-18 0-15,71 0 16,-53 0-16,0 0 16,-18 0-16,0 18 0,53-18 15,-70 17-15,53-17 16,-36 0-16,18 0 16,-18 0-16,0 0 0,54 0 15,-36 0-15,35 0 16,-53 0-16,53 0 15,-53 0-15,54 0 16,-54 0-16,35 0 16,-17 0-16,-17 0 15,-1 0-15,0 0 16,1 0-16,16 0 16,-16 18-16,-19-18 0,36 0 15,-35 0 1,35 0-16,-36 0 15,36-18-15,-35 18 16,17 0-16,-17-17 0,0 17 16,-1 0-16,18-18 15,-17 18-15,0-17 0,17-1 16,-17 18-16,17-35 16,-17 35-16,-1-18 15,1 0-15,0 18 0,17-35 16,-18 35-16,1-18 15,0 1-15,-1-1 0,-17 1 16,18 17-16,0-18 0,-1-17 16,1 17-1,0-17-15,-1 17 16,1 0-16,-1 1 0,-17-1 16,18 0-16,0 1 0,-1-18 15,1-1-15,-18 19 16,18-1-16,-1 0 15,1-35-15,-18 36 16,18-1-16,-18 1 16,17-19-16,1 1 0,-1 0 15,-17 17-15,18-17 16,0 0 0,-1-1-16,1 19 0,0-1 15,-1-17-15,19-18 16,-36 35-16,17-17 15,1 17-15,0-17 16,-1 17-16,1 1 16,-1-36-1,1 35-15,17-17 16,1 35-16,-19-18 0,1 1 16,0-1-16,-1 18 0,1-18 15,-18 1-15,17-1 16,1 18-16,17-18 15,-35 1-15,36-1 16,-19 18-16,19-18 16,-19 18-16,36-17 15,-35 17-15,-1 0 16,19 0-16,-19 0 0,1 0 16,17 0-16,-17 0 15,0 0-15,34-18 16,19 18-1,-36 0-15,1-17 0,34 17 16,1-18 0,-36 18-16,-17 0 0,34 0 15,-34 0-15,17 0 16,1 0-16,17 0 16,-18 0-16,18 18 15,-18-18 1,0 0-16,36 0 15,-53 17-15,52-17 16,-35 0-16,-17 18 16,17-18-16,1 0 0,34 0 15,-35 0-15,1 0 16,-1 0-16,0-18 0,53 18 16,-70 0-16,53 0 15,-36 0-15,35 18 16,-34-18-16,34 0 15,-34 17 1,69-17-16,-52 0 16,71 0-16,-71 0 15,35 0-15,-35 18 16,0-18-16,0 0 0,70 18 16,-70-18-16,18 0 15,-1 0-15,1 0 16,70 0-16,-88 0 15,-18 0-15,-17 0 16,-1 0-16,1 0 16,-36 0-16,-17 0 0</inkml:trace>
  <inkml:trace contextRef="#ctx0" brushRef="#br0" timeOffset="-207465.164">31062 2752 0,'-18'0'15,"1"0"-15</inkml:trace>
  <inkml:trace contextRef="#ctx0" brushRef="#br0" timeOffset="-207122.754">30762 2752 0,'-17'0'0,"34"0"0,-17 0 62,36 0-46,16 0-16,1 0 16,53-18-16,-35 18 15,17 0-15,0 0 16,0 0-16,18 0 0,0 0 15,17 0-15,-17 0 0,124 0 16,-142 0-16,-18 0 16,19 0-16,-72 0 15,-34 18 1,-19-18-16,1 17 0</inkml:trace>
  <inkml:trace contextRef="#ctx0" brushRef="#br0" timeOffset="-206410.319">28452 935 0,'17'-18'32,"18"18"-17,1 0-15,52-17 16,-35 17-1,53-18-15,-71 18 16,36 0-16,-54 0 16</inkml:trace>
  <inkml:trace contextRef="#ctx0" brushRef="#br0" timeOffset="-205514.51">27975 741 0,'0'17'16,"18"1"-1,-18 0 1,18 17 0,-18-17-16,35 35 15,-35-36-15,17 1 16</inkml:trace>
  <inkml:trace contextRef="#ctx0" brushRef="#br0" timeOffset="-204925.03">28469 529 0,'0'-35'0</inkml:trace>
  <inkml:trace contextRef="#ctx0" brushRef="#br0" timeOffset="-204853.339">28469 529 0,'0'-88'31,"0"176"-31,0-158 0,18 105 16,-18-17-16,17-1 15</inkml:trace>
  <inkml:trace contextRef="#ctx0" brushRef="#br0" timeOffset="-201643.959">32103 2558 0,'0'0'0,"0"-18"0,-18 18 16,36 0 15,17 18-15,0-1-16,-17 19 0,53-1 16,-36 0-16,18-17 15,0 17 1,-36-17-16,1-1 0,-18 1 0,0 0 15,-18 17 1,1-17-16,-54 17 16,36-35-16,-36 35 15,36-35-15</inkml:trace>
  <inkml:trace contextRef="#ctx0" brushRef="#br0" timeOffset="-198380.65">27076 2240 0,'0'-17'0,"-18"17"16,0-18-1,1 18-15,-18-18 16,17 1-16,-17 17 0,-1-18 16,-52-17-16,18 17 15,-1 0-15,0 1 0,-17 17 16,-88-36-1,70 36-15,0 0 0,-123 0 16,105 0-16,19 0 16,-19 0-16,1 18 0,-89 0 15,141-1-15,-87 19 16,105-19 0,0 1-16,0 0 0,0 17 15,18-17-15,35-1 16,-18 18-1,18 1-15,0-19 0,18 19 16,17-1 0,18 18-16,0-18 15,-18-17-15,159 70 16,-35-35 0,-53-36-16,123 54 15,-88-36-15,141 18 16,-123-35-16,0 0 0,-18-1 15,159-17 1,-177 0-16,107-35 16,-107 35-16,-35-18 0,89-35 15,-107 36-15,18-19 16,-70 19-16,17-19 16,-35 19-1,0-18-15,-17-1 16,-36-17-1,18 18-15,-18-18 0,-53-17 16,35 17-16,-70-18 16,53 54-16,-53-19 15,70 36-15,-52 18 16</inkml:trace>
  <inkml:trace contextRef="#ctx0" brushRef="#br0" timeOffset="-197306.699">31380 776 0,'0'-18'15,"-18"18"-15,18-17 0,-53 17 16,18-18 0,-1 18-16,1-17 0,-53 17 15,35-18-15,-70 0 16,52 18-16,-17 0 15,-106 0-15,88 0 16,-17 18-16,-71 17 16,88-35-16,-71 53 15,107-35-15,-18 17 16,35-17-16,0 17 16,35-17-16,0 35 15,18-36-15,0 1 16,36-1-16,-19 1 15,72 35-15,-19-35 16,54 17-16,-36-35 16,-18 18-16,19-1 0,122 18 15,-105-17-15,17 0 16,160 17 0,-142-35-16,0 18 15,18-18-15,-1 0 0,178 0 16,-178 0-16,-17 0 15,106-36-15,-35-17 16,-159 18 0,-35 0-1,-54-36 1,1 36-16,-88-35 0,52 34 16,-17-17-16,-18 18 15,0-18-15,0 18 0,-17 0 0,-1 17 16,-123 0-1,124 18-15,-106 36 16</inkml:trace>
  <inkml:trace contextRef="#ctx0" brushRef="#br0" timeOffset="-171452.703">19703 10654 0,'0'-18'15,"0"36"32,0 0-31,0-1 0,0 18-16,0-17 0,0 0 15,0-1-15,0 1 0,0 0 16,0-1-16,17 1 0,36 35 15,-18-53-15,1 17 16,-1 1-16,18-18 0,53 18 16,-71-18-16,53 0 15,-52 0-15,-19 0 16,18 0-16,-17 0 16,-36 0-1,1-18 1,-1 0-16,-17 1 15</inkml:trace>
  <inkml:trace contextRef="#ctx0" brushRef="#br0" timeOffset="-171041.052">19562 10760 0,'-18'0'16,"36"0"-1,-1-36 1,1 36-16,-1-17 16,19-36-1,-1 35-15,-17 1 16,-18-19 0,17 36-1,-17-17-15,18 34 16,0 1-1,-1 17-15,36 18 16,-35-35-16,17-1 0,-17-17 16</inkml:trace>
  <inkml:trace contextRef="#ctx0" brushRef="#br0" timeOffset="-170562.065">20585 10672 0,'0'0'0,"17"17"16,1 1-1,0-1 1,-18 1-16,17-18 15,1 0-15</inkml:trace>
  <inkml:trace contextRef="#ctx0" brushRef="#br0" timeOffset="-170435.226">20761 10689 0,'18'35'0,"-18"-17"16,17 0-16,-17-1 15,36 1-15</inkml:trace>
  <inkml:trace contextRef="#ctx0" brushRef="#br0" timeOffset="-170094.8">20937 10883 0,'18'35'0,"-36"-70"0,36 88 15,0-35-15,17 17 16,-17-17-16,34-18 16,-34 17-16,17-34 15,-17 17-15,0-36 16,-1 19-16,-17-19 15,0 19-15,-17 17 0,17-18 16,0 1 0,-18 17-16,18 17 15,0 1-15,0-1 0,18 1 16,-18 0-16,17 17 16,1-17-16,0-1 0,-1 1 15,1-18-15</inkml:trace>
  <inkml:trace contextRef="#ctx0" brushRef="#br0" timeOffset="-169773.03">21325 11130 0,'18'106'16,"-36"-212"-16,54 265 16,-19-89-16,1-52 15,-18 17-15,0-17 16,0-36-16,0 1 15,-18-36 1,1 18-16,-1-18 0,18 17 16,-18-34-16,18 17 15,0 0-15,18 18 0,0-1 0,17 1 16,0 35-16,18 0 16,-35 18-16,-18 17 15,17-17-15,-17 35 16,-17-36-16,-1 1 15,1 0-15,-1-1 0,0-17 16,-17 18-16,17-36 16,18 1-16,18-1 15</inkml:trace>
  <inkml:trace contextRef="#ctx0" brushRef="#br0" timeOffset="-169451.173">21696 10918 0,'0'0'16,"-35"71"-16,17-53 0,0 52 15,18-52-15,53 17 16,-35-35 0,17 0-16,0 0 0,-17-17 15,17-19-15,-17 19 0,0-54 16,-18 36-16,0-36 15,-18 36-15,-35-18 16,35 18-16,1 35 16,-1-18-16,0 18 0,1 0 15,17 18-15,0 52 16,0-34-16,35 34 16,-17-35-16,52 36 15,-34-53-15,-19-1 16,19 1-16,-1 0 0</inkml:trace>
  <inkml:trace contextRef="#ctx0" brushRef="#br0" timeOffset="-169017.521">22013 10971 0,'0'0'0,"-35"36"15,35-19-15,-18 36 16,18-17-16,18-19 0,0 1 15,-1-1-15,19-17 0,-1 0 16,-17 0-16,17-35 16,-35 18-16,0-19 15,0 19-15,-18-19 16,18 19 0,-17 17-16,17-18 0,17 36 31,18-1-16,-17-17-15,17 18 16,-35 0-16,18-18 16,-18-18 15,-18 0-31,18 1 16,0-1-16,36 0 15,-36 1-15,35-1 16,-17 0-16,17 18 15,0 0-15,-17 0 16,-1 0-16,-17 18 16</inkml:trace>
  <inkml:trace contextRef="#ctx0" brushRef="#br0" timeOffset="-168838.043">22348 10742 0,'0'53'16,"0"-18"-16,0 36 15,0-18-15,0 17 16,0-34-16,18 17 16,-18-36-16,18 18 15</inkml:trace>
  <inkml:trace contextRef="#ctx0" brushRef="#br0" timeOffset="-168588.379">22454 11113 0,'18'0'16,"0"-18"-16,-1 0 16,19 1-1,-19-1-15,1-17 16,-18 17-16,-18 18 15,1 0 1,-19 0-16,36 18 16,-17-1-16,17 19 15,17-1-15,1-17 16,0-1-16,-1 1 16,1-1-16,17-17 0,0 0 15,-17 0-15,17 0 0,-17-17 16</inkml:trace>
  <inkml:trace contextRef="#ctx0" brushRef="#br0" timeOffset="-168399.585">22860 10707 0,'0'0'0,"-18"17"15,18 19-15,0-19 16,0 1-16,18-18 16,0 0-16,-1-18 15</inkml:trace>
  <inkml:trace contextRef="#ctx0" brushRef="#br0" timeOffset="-168287.944">22966 10707 0,'0'0'0,"0"17"15,0 1-15,0 0 16,0 17 0,-18-35-16</inkml:trace>
  <inkml:trace contextRef="#ctx0" brushRef="#br0" timeOffset="-153445.299">21572 14799 0,'0'18'16,"0"-1"-1,0 1-15,0 53 16,0-36 0,0 0-16,0 18 0,0 88 15,0-53-15,-17 124 16,17-89-16,-18 124 15,18-106-15,0 89 16,0-124-16,18 105 16,-18-123-16,17 107 15,-17-107-15,0-18 16,0-17-16,0 0 16,18 18-16,-18-54 15,0 1-15,0-36 16,-18-35-1</inkml:trace>
  <inkml:trace contextRef="#ctx0" brushRef="#br0" timeOffset="-152943.489">21431 14958 0,'0'0'15,"18"0"1,17 0-1,-17-18-15,17-35 16,-17 36-16,-1-36 16,-17 35-16,0-17 15,18 52 17,0 36-17,-1-35-15,1 0 16,0-1-16,-1 1 0,1 0 0,17-1 15</inkml:trace>
  <inkml:trace contextRef="#ctx0" brushRef="#br0" timeOffset="-152116.524">22331 14887 0,'0'18'16,"17"17"-1,-17 0-15,0 18 0,0 0 16,0 88-16,0-35 16,0 18-16,-17-1 0,17 18 15,-35 159-15,35-176 16,0 105-16,0-141 15,35 71 1,-18-106-16,1 35 16,0-53-16,-18 18 15,0-35-15,0-1 16,0-34-16,-18-18 16</inkml:trace>
  <inkml:trace contextRef="#ctx0" brushRef="#br0" timeOffset="-151675.852">22172 14993 0,'18'-18'31,"-1"-17"-31,1 18 16,17-36-1,-17 35-15,0 0 16,-1 1-16,1 17 0,-18-18 16,17 18-16,1 18 15,-18 17 1,18-17-16,-18-1 15,17 19 1,1-1-16,-18-18 0</inkml:trace>
  <inkml:trace contextRef="#ctx0" brushRef="#br0" timeOffset="-151225.655">22384 16810 0,'-18'35'15,"18"0"-15,18 36 16,-18-36-16,35 18 16,-35-18-16,18 1 15,-18-1-15,17 18 16,-17-35-16,0 17 16,0-18-16,-17-17 15</inkml:trace>
  <inkml:trace contextRef="#ctx0" brushRef="#br0" timeOffset="-150713.334">23195 15028 0,'0'36'15,"0"-72"-15,18 107 0,-18-18 0,35 106 16,-17-71-16,-1 35 15,-17 18-15,0 0 16,0 159-16,-17-176 16,34 87-16,-17-122 15,18 52-15,0-88 16,-18 35-16,0-70 16,0-1-1,0-34-15,-18-1 16</inkml:trace>
  <inkml:trace contextRef="#ctx0" brushRef="#br0" timeOffset="-150320.288">23001 15064 0,'0'0'16,"18"0"-16,-1-18 15,-17 0 1,18 1-1,-18-1-15,0 0 16,18 18-16,-18-35 16,17 35-16,1-17 15,0-1 1,-1 18-16,1 0 16,0 0-16,-1 0 15,1 18-15,35-1 16,-18 1-1</inkml:trace>
  <inkml:trace contextRef="#ctx0" brushRef="#br0" timeOffset="-149831.488">24042 15011 0,'0'0'0,"17"17"0,-17 19 16,18 34-16,-18-17 0,35 141 15,-35-88-15,18 176 16,-18-141-16,18 18 16,-18-18-16,17-17 0,19 87 15,-19-123-15,18 36 16,-17-71-16,0 17 16,-18-52-16,0 0 15,-18-36-15,0-35 16</inkml:trace>
  <inkml:trace contextRef="#ctx0" brushRef="#br0" timeOffset="-149463.695">24112 14940 0,'0'0'0,"0"-17"0,18-1 15,-18 0-15,18-17 16,-18 17-16,0 1 0,17-1 15,-17 0 1,18 18-16,-18-17 16,0 34-16,0 1 15,18 17 1,-18-17-16,17 17 16,1-17-16,-1 0 15,1-1-15,0-17 16</inkml:trace>
  <inkml:trace contextRef="#ctx0" brushRef="#br0" timeOffset="-149097.691">24342 16792 0,'0'0'15,"17"88"-15,1-52 0,-18-1 16,18 0-16,-1-17 0,19 17 16,-36-17-16,0-1 0,-36-17 15</inkml:trace>
  <inkml:trace contextRef="#ctx0" brushRef="#br0" timeOffset="-148795.389">23283 16633 0,'18'36'0,"-36"-72"0,36 107 16,0-36-16,35 106 15,-36-70-15,18 0 0,1 52 16,-19-88-1,1 18-15,0-35 0,-18 17 16,0-17-16</inkml:trace>
  <inkml:trace contextRef="#ctx0" brushRef="#br0" timeOffset="-148020.492">20743 15628 0,'0'0'0,"-17"0"16,17 18-1,53-18-15,-18 17 16,18-17-16,70 0 15,-35 0-15,-17 0 16,35-17-16,0 34 0,176 19 16,-106-19-16,212 36 15,-158-35-15,281 17 16,-246-17-16,246-1 16,-264 1-1,177 17-15,-283-17 0,-18-18 16,-35 18-16,-35-1 15,0-17-15,-53 18 16,-53-1-16,0 1 16,-17 0-16,-1-1 15,-17-17-15</inkml:trace>
  <inkml:trace contextRef="#ctx0" brushRef="#br0" timeOffset="-147426.719">20814 16651 0,'0'0'16,"18"0"-16,17-18 0,71 1 15,-18-1 1,106 1-16,-71-1 15,177 36-15,-123-1 16,-1 18-16,36-17 0,-1 0 16,248 52-16,-194-34 15,281 17 1,-299-36-16,177 1 16,-266-18-16,72-18 15,-160 18-15,1 0 16,-89 0-1,-70 0 1,17 0-16</inkml:trace>
  <inkml:trace contextRef="#ctx0" brushRef="#br1" timeOffset="-136944.534">21625 17145 0,'18'0'16,"-18"18"-16,0-36 78,0 0-78,0 1 16,0-1-1,0 0-15,0-17 16,0 18-16,0-19 0,0 19 16,0-19-16,0 1 0,0 0 15,0 0-15,0-18 0,-18-36 16,18 36-16,-17-52 16,17 52-1,0 0-15,-18-18 0,18 18 16,-18 18-16,18-18 0,0 0 15,-17 18-15,17 0 0,0-18 16,0 17-16,0 1 16,0 18-1,17-19-15,-17 19 16,0-1-16,0 0 16,18 1-16,-36 17 31,18-18 47,0 0 16,-17 18-79,17-17 1,0-1 0,0 1 15,0-1-16,0 0 1,17 18 0,1 0 109,0 0-110,-1-17-15,1 17 16,17 0-16,-17 0 16,-1 0-16,36 17 15,-35-17-15,17 18 16,1-18-16,-1 0 0,35 18 15,-52-18-15,53-18 16,-36 18-16,18 0 16,-18 0-16,0 0 15,-17 0-15,17 0 16,-17 0 0,17 0-16,-17 0 15,-1 0-15,1 0 0,0 0 16,17 0-16,-17 0 15,-1 0-15,1 0 16,0 0 0,-1 0-1,-34 0 173,17 18-94,0-1-79,0 18 1,0 1-16,-18-19 0,0 72 15,18-54-15,-17 53 16,-1-35-16,0 35 16,18-53-16,0 18 15,0-35-15,0 0 16,18-18 0,-18-18-1,18-17-15,-18 17 16,0 0-16,-18 1 0,18-1 15</inkml:trace>
  <inkml:trace contextRef="#ctx0" brushRef="#br1" timeOffset="-135771.516">23460 17233 0,'0'18'0,"-18"-1"16,18 1-16,18-18 31,-18-18-15,17 1-16,-17-18 15,0 17-15,0-17 16,0-1-16,0 1 0,0-18 16,-17-70-16,-1 52 15,18 1-15,-18-19 0,18 1 16,-17-18-16,17 18 15,-18-18-15,1 18 0,-1 0 16,18 17-16,-35-34 16,17 69-16,18 1 15,-18 0-15,18 17 0,0 0 16,0 1-16,18 17 47,0 0-32,-1 17-15,19 19 16,-19-36-16,36 35 16,0-35-16,53 18 15,-36-18 1,72 0-16,-72 0 16,89-18-16,-89 18 15,36 0-15,-53 0 16,-18 0-16,-17 18 15,0-18-15,-1 0 16,-17 17 47,0 19-48,0-1-15,-17 35 16,17-34-16,0 34 15,-18-34-15,18 16 16,0-34-16,0 0 16,0 17-16,0-17 15</inkml:trace>
  <inkml:trace contextRef="#ctx0" brushRef="#br0" timeOffset="-123428.977">27146 15628 0,'-53'-35'16,"106"70"-16,-141-88 0,35 53 15,18 18-15,-18-1 0,0 19 0,0 17 16,18 0-16,0 17 0,-18 71 16,53-88-16,17 71 15,19-71-15,87 17 16,-70-52-1,88-1-15,-70-17 16,-1-17-16,-52-1 16,-1 0-16,-17 1 0,-17-1 15,-1 1-15,-17-1 16,17 0-16,1 1 16,-19-1-16,19 0 15,34 1-15,19-1 16,-19 18-16,36 0 15,-18 0 1,1 0-16,-19 0 16,1 0-16,-18 18 31,0-1-31,0 1 16,0 17-16,0 1 0,0 16 15,0-16-15,18-1 16,-1 0-16,1 1 15,0-19-15,-18 18 0,17-35 16</inkml:trace>
  <inkml:trace contextRef="#ctx0" brushRef="#br0" timeOffset="-122579.784">27746 16210 0,'0'-17'15,"-18"-1"1,18 0-16,-35 18 15,17 0 1,-34 36-16,34-19 16,0 54-16,18-54 15,18 54-15,0-36 16,-1-17-16,18-1 0,18 1 16,-17-36-1,34-17-15,-52 18 16,-1-19-16,1 1 0,-18 0 15,0-1-15,-18 19 16,1-1-16,-1 36 16,18 17-1,0-17-15,18 35 16,-1-36-16,36 19 16,-17-36-16,-19 0 15,36 0 1,-35 0-16,-18-18 0</inkml:trace>
  <inkml:trace contextRef="#ctx0" brushRef="#br0" timeOffset="-122397.007">27958 16157 0,'35'-17'16,"-17"17"-16,-1 0 0,36 0 15,-18-18-15,36 18 16,-36 0-16,1-18 15,-19 18 1,-34 18-16,-1-18 16,0 0-16,1-18 15</inkml:trace>
  <inkml:trace contextRef="#ctx0" brushRef="#br0" timeOffset="-122193.059">28099 15787 0,'-18'35'16,"18"18"-16,18 35 15,-1-35-15,-17 0 16,18 18-16,0 17 16,-1-35-16,1 17 15,0-34-15,-18-1 16,17-18-16,-17 1 15</inkml:trace>
  <inkml:trace contextRef="#ctx0" brushRef="#br0" timeOffset="-121869.197">28310 16316 0,'36'0'16,"-72"0"-16,89 0 0,-35 0 15,0 0-15,-1 0 0,36-18 16,-35 18-16,17-35 16,-17 17-16,-18 1 15,0-1-15,0 1 0,-36-1 16,19 0-16,-36 18 16,18 18-16,17-18 15,0 18-15,1 17 16,-1 18-16,36-18 15,17 36-15,0-36 16,18-18-16,0 1 0,-18-18 16,18 0-16,0 0 15,-18 0-15,18-18 0,-17 1 16,-54-1 0</inkml:trace>
  <inkml:trace contextRef="#ctx0" brushRef="#br0" timeOffset="-121391.426">27040 16616 0,'-52'17'0,"104"-34"0,-122 34 16,52-17-16,-17 0 16,53 0-1,70 0 1,-18-17-16,124 17 16,-70-18-16,176 18 15,-124 0-15,-17 18 16,17-18-16,-35 17 0,0 1 15,-35 17-15,0-17 0,-18 17 16,53-17-16,-105 0 16,-36-1-1,-18-17-15</inkml:trace>
  <inkml:trace contextRef="#ctx0" brushRef="#br0" timeOffset="-111413.773">17145 7814 0,'18'0'32,"17"0"-32,0 0 15,53-18-15,-35 18 16,0-17-16,18 17 16,-18 0-16,17-18 0,-17 18 15,-18 0-15,18-18 0,18 18 16,-53 0-16,17 0 15,-35-17 1,-18-1-16,1 1 16</inkml:trace>
  <inkml:trace contextRef="#ctx0" brushRef="#br0" timeOffset="-111129.625">17674 7585 0,'0'0'0,"18"0"16,-1 0 0,1 0-16,35 17 15,-18-17-15,36 36 16,-18-36-16,35 17 16,-53-17-1,36 18-15,-54-18 16,1 18-16,0-1 15,-18 1-15,-18-1 16,0 1-16,-17 0 0,0-1 0,-18 1 16,-35 35-1,52-35-15,-34 35 16,52-18-16</inkml:trace>
  <inkml:trace contextRef="#ctx0" brushRef="#br0" timeOffset="-108432.877">20567 5803 0,'18'0'16,"17"0"0,-17 0-16,34-17 15,-16 17 1,70 0-16,-54 0 16,19 0-16,-18 0 0,17 0 15,-17 0-15,-17 0 0,34-18 16,-52 18-16</inkml:trace>
  <inkml:trace contextRef="#ctx0" brushRef="#br0" timeOffset="-108155.641">21149 5503 0,'0'0'16,"18"18"-16,-1 0 15,1-1-15,17 1 16,1 0-16,34 17 16,-35-18-16,18 1 15,-35 0-15,17-1 16,-52 1-1,-19 17-15,1 1 16,-53 16-16,35-16 16,-53 52-16</inkml:trace>
  <inkml:trace contextRef="#ctx0" brushRef="#br0" timeOffset="-105245.907">17410 9684 0,'0'17'15,"17"-17"-15,36 18 16,-18-18-16,54 0 15,-19 0-15,71-18 16,-88 18-16,71-17 16,-71 17-16,-18-18 15,0 18-15,-17 0 0,-1 0 16,1 0-16,-18-18 16</inkml:trace>
  <inkml:trace contextRef="#ctx0" brushRef="#br0" timeOffset="-105012.286">17921 9472 0,'18'0'15,"-1"0"-15,36 0 16,-17 0-16,69 18 16,-52-1-16,53 19 15,-71-19-15,-17 19 16,17 16-1,-70 19-15,17-36 16,-70 36-16,53-36 16,-18-17-16,-35 52 15,35-34-15,18-1 16</inkml:trace>
  <inkml:trace contextRef="#ctx0" brushRef="#br0" timeOffset="-96598.236">4251 15099 0,'18'-18'16,"-18"1"-16,0-1 16,0 0-1,0 1 1,-18 17-16,0 0 0,-17 0 16,17 0-16,1 35 15,-1-17-15,-17 17 16,35 0-16,-18 0 0,1 1 15,17 34-15,35 1 16,0-36-16,0 0 16,36 1-16,0-1 15,-36-35-15,-18 0 16,19 0-16,-19-18 16,1 18-16,0-17 0,-18-36 15</inkml:trace>
  <inkml:trace contextRef="#ctx0" brushRef="#br0" timeOffset="-95886.884">4516 14676 0,'-18'17'15,"18"1"-15,-18-1 16,1 1-16,-1 17 16,18-17-16,-18 35 15,18-35-15,18 35 16,0-36-16,17 1 15,-17-1-15,-1-17 0,1 0 16,-1 18-16</inkml:trace>
  <inkml:trace contextRef="#ctx0" brushRef="#br0" timeOffset="-95692.366">4586 14817 0,'18'0'31,"17"0"-31,-17 0 16,-1-18-16,19 18 15,-19 0-15,1-18 16</inkml:trace>
  <inkml:trace contextRef="#ctx0" brushRef="#br0" timeOffset="-95441.699">4639 14658 0,'-18'0'15,"18"18"-15,0-1 16,0 18 0,0-17-16,0 17 0,18-17 15,-18 17-15,35 18 0,-17-17 16,0-19-16,-1 1 16,19-18-16,-19 0 15</inkml:trace>
  <inkml:trace contextRef="#ctx0" brushRef="#br0" timeOffset="-94730.308">4798 14623 0,'0'0'0,"17"0"47,1 17-47,0 1 16,35 17-1,-36-35-15,19 18 16,-19-1-16,1 1 15,-18 0 1,0-1-16,-18 1 16,1 0-16,-1-1 15,0 1-15,1 0 16,-1-1-16</inkml:trace>
  <inkml:trace contextRef="#ctx0" brushRef="#br0" timeOffset="-93972.885">4904 15134 0,'-18'18'16,"36"-18"15,-1 17-31,19-17 16,16 0-1,-34 0-15,17-17 0,-17 17 16,0 0 0,-36 0-1,0 0-15</inkml:trace>
  <inkml:trace contextRef="#ctx0" brushRef="#br0" timeOffset="-93829.481">4921 15311 0,'0'0'16,"18"17"-16,0-17 16,-1 0-16,1 0 0,17-17 0,-17 17 15,17 0-15,-17 0 16</inkml:trace>
  <inkml:trace contextRef="#ctx0" brushRef="#br0" timeOffset="-81492.897">5450 14870 0,'0'0'0,"0"-18"16,0 36 46,18 17-46,-18-17-16,0 17 0,0 53 15,0-53-15,0 18 16,0 0-16,0 0 16,18 35-16,-1-53 0,-17 1 15,18 17 1,0-53-16,-36 17 16</inkml:trace>
  <inkml:trace contextRef="#ctx0" brushRef="#br0" timeOffset="-78032.717">6156 15381 0,'0'-18'16,"0"1"15,18 17-15,-1 0 15,1 0-31,-18 17 16</inkml:trace>
  <inkml:trace contextRef="#ctx0" brushRef="#br0" timeOffset="-77885.324">6456 15416 0,'0'0'0,"17"0"0,-17-17 16,18 17-16,0-18 15,-1 18 1</inkml:trace>
  <inkml:trace contextRef="#ctx0" brushRef="#br0" timeOffset="-77768.011">6791 15416 0,'35'0'15,"-70"0"-15</inkml:trace>
  <inkml:trace contextRef="#ctx0" brushRef="#br0" timeOffset="-77550.935">7073 15399 0,'18'0'0,"-1"0"0,1 0 16,0-18-16,-1 18 15,19-18 1,-19 18-16,1 0 0,0 0 15,-1 0-15,1 0 16</inkml:trace>
  <inkml:trace contextRef="#ctx0" brushRef="#br0" timeOffset="-77412.065">7461 15399 0,'36'0'15,"-19"0"-15,1 0 16,-1-18-16,1 18 16</inkml:trace>
  <inkml:trace contextRef="#ctx0" brushRef="#br0" timeOffset="-77223.564">7743 15381 0,'18'0'15,"0"0"17,-18-18-32,17 18 15</inkml:trace>
  <inkml:trace contextRef="#ctx0" brushRef="#br0" timeOffset="-77117.283">7920 15363 0</inkml:trace>
  <inkml:trace contextRef="#ctx0" brushRef="#br0" timeOffset="-76605.923">8308 15328 0,'18'-17'32,"-1"17"-32</inkml:trace>
  <inkml:trace contextRef="#ctx0" brushRef="#br0" timeOffset="-76461.251">8590 15346 0,'0'0'16,"35"0"-16</inkml:trace>
  <inkml:trace contextRef="#ctx0" brushRef="#br0" timeOffset="-76289.768">9102 15293 0,'17'0'0,"-34"0"0,52 0 16,-17 0-16</inkml:trace>
  <inkml:trace contextRef="#ctx0" brushRef="#br0" timeOffset="-76132.852">9613 15363 0,'0'0'16,"35"0"-16</inkml:trace>
  <inkml:trace contextRef="#ctx0" brushRef="#br0" timeOffset="-75947.358">10319 15311 0,'35'0'15,"-70"0"-15,88 0 0,-18 17 16,-17-17-16</inkml:trace>
  <inkml:trace contextRef="#ctx0" brushRef="#br0" timeOffset="-75804.976">11218 15311 0</inkml:trace>
  <inkml:trace contextRef="#ctx0" brushRef="#br0" timeOffset="-75630.515">11765 15363 0,'18'0'16,"-36"0"-16,53 0 0,-17 0 15,0 0 1</inkml:trace>
  <inkml:trace contextRef="#ctx0" brushRef="#br0" timeOffset="-75494.154">12347 15399 0,'18'0'0,"-36"0"0,54 0 16,-19 0-16</inkml:trace>
  <inkml:trace contextRef="#ctx0" brushRef="#br0" timeOffset="-75349.268">12859 15434 0,'0'0'16,"17"0"-1</inkml:trace>
  <inkml:trace contextRef="#ctx0" brushRef="#br0" timeOffset="-75182.784">13300 15416 0,'17'0'16,"-34"0"-16,34-17 15,1 17 1</inkml:trace>
  <inkml:trace contextRef="#ctx0" brushRef="#br0" timeOffset="-75038.401">13653 15434 0,'0'0'16,"17"-18"-16,1 18 16</inkml:trace>
  <inkml:trace contextRef="#ctx0" brushRef="#br0" timeOffset="-74875.968">14146 15452 0,'18'0'0,"-36"0"0,36-18 16,-18 0-1,18 18 1</inkml:trace>
  <inkml:trace contextRef="#ctx0" brushRef="#br0" timeOffset="-74747.126">14446 15452 0,'0'-18'0,"0"0"16,-17 18-16</inkml:trace>
  <inkml:trace contextRef="#ctx0" brushRef="#br0" timeOffset="-69560.364">14887 15064 0,'18'0'15</inkml:trace>
  <inkml:trace contextRef="#ctx0" brushRef="#br0" timeOffset="-67811.512">15240 15081 0,'18'0'47,"17"0"-47,-17 0 16,17 0-16,18-17 15,-36 17-15,36 0 16,-35 0-16,-36 0 15</inkml:trace>
  <inkml:trace contextRef="#ctx0" brushRef="#br0" timeOffset="-67674.094">15240 15258 0,'35'0'15,"-70"0"-15,106 0 0,-54 0 0,18-18 16,1 18-16,-19-18 15,19 18-15,-19 0 0,1-17 16</inkml:trace>
  <inkml:trace contextRef="#ctx0" brushRef="#br0" timeOffset="-67341.208">15875 14817 0,'0'17'16,"0"72"-1,0-37-15,0-16 16,0 34-16,0-17 0,18 53 16,-18-71-16,17 53 15,-17-52-15</inkml:trace>
  <inkml:trace contextRef="#ctx0" brushRef="#br0" timeOffset="-66072.519">15452 15575 0,'17'-17'0,"-17"34"47,0 36-31,0-35-16,0 52 15,0-34-15,0-1 16,0 18-16,0-18 16,0 0-1,0-17-15,0 0 16,0-1-16,-17-17 15</inkml:trace>
  <inkml:trace contextRef="#ctx0" brushRef="#br0" timeOffset="-65833.384">15293 15804 0,'0'0'0,"0"18"16,35 17-16,-35-17 15,35 17-15,-17 1 16,35-19 0,-35 1-16,17-18 0,-17 0 15,17 0-15,0 0 16,-17-18-16,-1 1 0,1-1 0,17-17 16,-17 17-16,0-17 15,-18 17 1</inkml:trace>
  <inkml:trace contextRef="#ctx0" brushRef="#br0" timeOffset="-59749.746">4039 14235 0,'0'17'0,"0"1"15,18-18 1,-18-18 0,0-17-1,-18 0 1,1-18-16,17 17 16,-36-52-16,19 35 15,-19-52-15,19 34 16,17 36-16,-18-53 15,1 52-15,17 19 16,0-19-16,-18 1 16,18 17-16,18 18 31,-1 0-31,18 0 16,18 0-1,0-17-15,-17 17 16,17 0-16,-18 0 0,0 0 0,18 35 15,-35-35-15,-1 35 16,-17 1 0,0-19-16,-17 1 15,-1 0-15,18-1 16,-18 1-16</inkml:trace>
  <inkml:trace contextRef="#ctx0" brushRef="#br0" timeOffset="-59411.174">4392 13952 0,'0'0'16,"0"53"-16,18-35 0,-18 17 15,53-17-15,-36-1 16,1-17-16,0 0 0,17 0 16,-18 0-16,-17-17 15,18-1-15,0 1 0,-18-36 16,0 17-16,-18 19 16,18-1-16,0 36 15,0 35 1,0-18-16,35 18 15,-17-18 1,17 36-16,-17-54 16,0 19-16</inkml:trace>
  <inkml:trace contextRef="#ctx0" brushRef="#br0" timeOffset="-56580.266">5503 14499 0,'0'0'0,"-17"0"0,-1 0 15,-17 0-15,17 0 0,-52 0 16,34 0-16,1 0 15,-71 0-15,53 0 16,-70 0-16,52 0 16,1 0-16,-18 0 0,-1 18 15,-105-18 1,106 17-16,-53-17 16,70 18-16,-34 0 15,69-1-15,1-17 16,0 18-16,-1 0 0,-34 17 15,52-17-15,-17 34 16,0-34-16,35 0 16,-18-1-16,0 1 0,1 0 15,17-1-15,-18 36 16,1-35-16,17 70 16,0-53-16,17 71 15,1-71 1,-1 71-16,-17-53 15,36 35-15,-36-70 16,17 17-16,-17 1 0,36-1 16,-36-17-16,35 34 15,-17-34 1,34 17-16,-16-17 16,-1-18-16,18 18 0,0-1 15,70 1-15,-52-18 16,17 18-16,88-18 15,-70 0-15,124 0 16,-107 0-16,89-36 16,-124 19-16,0 17 15,36-18-15,-71 0 16,-1 18-16,19 0 16,-53 0-16,17 0 15,-17 0-15,-1 0 0,1-17 16,-1-19-1,-17 19-15,18-1 0,-18-52 16,0 34 0,-18-17-16,18 0 0,-17 1 15,17-19-15,-18 0 16,1-17-16,-1 0 0,-35-88 16,18 105-16,-18-17 15,35 53-15,1 17 16,-1 18-16</inkml:trace>
  <inkml:trace contextRef="#ctx0" brushRef="#br0" timeOffset="-54376.52">2893 17092 0,'0'18'16,"17"-18"-1,1 0 1,0 0-16,-18 17 16,17-17-16,19 18 15,-19-18-15,1 0 16,35 0 0,-18 0-16,0 0 0,71 0 15,-35 0-15,17 0 16,0 0-16,124 0 15,35 0 1,-88 0-16,176 0 16,-177 18-16,160 17 15,-195-17-15,1-1 16,-18 1-16,-18-1 0</inkml:trace>
  <inkml:trace contextRef="#ctx0" brushRef="#br0" timeOffset="-47354.053">3016 15328 0,'0'18'16,"18"-18"-1,0 0-15,17 0 16,35 0-16,-17 0 16,18 0-16,-36 0 15,18-18-15,-35 18 16,-18-17 0,-18-1-1</inkml:trace>
  <inkml:trace contextRef="#ctx0" brushRef="#br0" timeOffset="-47180.09">3210 15169 0,'0'0'16,"18"0"-16,35 0 15,-36 18-15,54-18 16,-36 0-16,1 18 16,-19-1-16,-17 1 0,18 0 15,-18 17-15,-18 0 0,-35 18 16,18-18-16,0 1 15,-1-1-15,1 0 0,18-17 16</inkml:trace>
  <inkml:trace contextRef="#ctx0" brushRef="#br0" timeOffset="-45190.787">14552 16916 0,'0'-18'16,"0"36"-16,-18-36 0,36 18 15,0 0 1,-1 0-16,36 0 15,-35 0-15,0 0 16,17 0-16,18 0 16,-18 0-16,0 0 15,1 0-15,17 0 0,70 0 16,-52 0-16,17 0 16,-18 0-16,18 0 15,1 18-15,-19-18 0,89 35 16,-88-17-16,52-1 15,-17 1 1,-71-18-16,0 18 0,-17-18 16,0-18-16,17 18 15,-35-18-15,18 18 16,-36 0 31,0 0-47,1 0 15,-1 0-15</inkml:trace>
  <inkml:trace contextRef="#ctx0" brushRef="#br0" timeOffset="-35630.065">19562 12030 0,'0'-18'0,"-18"0"15,0 1-15,-35 17 16,36 0 0,-54 0-16,36 0 15,0 17-15,-1 1 0,1 0 16,-18 52-16,35-17 16,18 35-1,0-35-15,36 0 16,-1 0-16,0 0 0,18-18 15,18 1-15,-1-19 0,54 1 16,-54-18-16,19 0 16,-54-18-16,0 18 15,-35-17-15,-35 17 16</inkml:trace>
  <inkml:trace contextRef="#ctx0" brushRef="#br0" timeOffset="-32683.74">20179 11589 0,'0'0'0,"0"-18"0,0 36 16,-35 17-1,-1-17 1,-17 35-16,36-36 15,-36 19-15,18-19 16,17 1-16,0-18 0,1 35 16,17-17-1,17-1-15,1 1 16,17 0-16,-17-1 16,17 1-16,0 0 0,-17-18 0,17 17 15,-17 1-15,0 17 16,-1-17-16,-34-1 15,17 1-15</inkml:trace>
  <inkml:trace contextRef="#ctx0" brushRef="#br0" timeOffset="-32433.576">20285 11836 0,'17'0'15,"1"-18"1,17 18-16,18 0 16,-18-18-16,-17 18 15,17-17-15,-17 17 0,0 0 0,-18-18 16,-18 18-1,0 0 1</inkml:trace>
  <inkml:trace contextRef="#ctx0" brushRef="#br0" timeOffset="-32200.661">20391 11624 0,'-18'0'15,"36"0"-15,-36 18 0,18 17 16,0 18-16,0-35 16,0 17-16,18 0 15,-18 0-15,0-17 0,0 17 16,17-17-16,1 0 16,-1-18-16,1 17 0,17-17 15,-17-17-15,0 17 16,-1-18-16,1 0 0</inkml:trace>
  <inkml:trace contextRef="#ctx0" brushRef="#br0" timeOffset="-31843.922">20638 11571 0,'17'0'32,"1"18"-32,-1-18 0,1 17 15,17 1-15,-17 0 0,53 17 16,-36-17-16,18 17 15,-36-17 1,19-1-16,-19 18 16,-34-17-1,-19 17-15,19 1 16,-19-19-16,1 19 16,-18 16-1,36-34-15,17 17 0</inkml:trace>
  <inkml:trace contextRef="#ctx0" brushRef="#br0" timeOffset="-30192.272">21202 12153 0,'35'0'16,"18"0"0,0 0-1,-18 0-15,1-17 0,34 17 16,-52 0-16,-1 17 15</inkml:trace>
  <inkml:trace contextRef="#ctx0" brushRef="#br0" timeOffset="-30063.93">21255 12365 0,'0'0'15,"53"18"-15,0-18 0,17-18 16,-34 18-16,-19 0 15,18 0-15</inkml:trace>
  <inkml:trace contextRef="#ctx0" brushRef="#br0" timeOffset="-29241.743">22137 12806 0,'0'35'15,"0"-70"-15,0 88 0,17-36 16,-17-34-1,0-19 1,0 19-16,0-54 16,0 36-16,-17-71 15,-1 36-15,1-54 16,-1 54 0,0 17-16,18 0 0,-17-53 15,-1 71-15,18-36 16,0 36-16,-18 0 15,18-1-15,0 19 16,0-1 0,0 0-16,18 1 15,0-1 1,-1 18-16,19 0 0,52 0 16,0 18-1,-18-1-15,36 1 16,-53-18-16,18 0 15,-54 0-15,-17 18 16,-17-1 0,-1 1-16,1 0 0,-1-1 15,0 36-15,18-35 16,0 35-16,18-36 16</inkml:trace>
  <inkml:trace contextRef="#ctx0" brushRef="#br0" timeOffset="-28646.173">22719 12629 0,'18'0'0,"-36"0"0,36-17 16,-1 17-16,-17 17 16,0 19-16,0-19 15,0 36-15,0-35 16,18 35-1,-1-36-15,19-17 16,-1 0-16,-17 0 16,-1-17-16,1-1 0,17-35 15,-17 36-15,-1-36 16,-17 17-16,0 19 16,0-1-16,0 36 15,0 52 1,18-34-16,-18 17 15,18-18-15,-1 0 0,1 18 16,0-18-16,-18-17 16,0 0-1</inkml:trace>
  <inkml:trace contextRef="#ctx0" brushRef="#br0" timeOffset="-26777.594">23566 12471 0,'17'0'31,"36"17"-15,-18-17-16,54 18 16,-54-18-16,0 0 0,0 0 15,36-18 1,-53 18-16,-1 0 15,-17-17-15,0-1 16,0 0 0,-17 1-16,17-1 15</inkml:trace>
  <inkml:trace contextRef="#ctx0" brushRef="#br0" timeOffset="-26639.175">23971 12365 0,'-35'18'15,"17"17"-15,1 0 0,87-123 0,-70 88 0,-106 123 16,54-70-1,16-17-15,1 16 16,35-34-16,-18 0 16,1-18-1,17-18-15</inkml:trace>
  <inkml:trace contextRef="#ctx0" brushRef="#br0" timeOffset="-26494.288">23618 12365 0,'36'18'0,"-72"-36"0,107 71 16,-36-18-16,1 0 0,-1 1 16,18-1-16,17 18 15,-34-36-15,-1 1 16,-35 0-16</inkml:trace>
  <inkml:trace contextRef="#ctx0" brushRef="#br0" timeOffset="-25964.898">24765 12471 0,'0'-18'16,"0"36"-16,0-54 0,0 19 15,0-1-15,-18 1 0,1 17 16,-19 17-16,-16 18 15,16 1 1,19 17-16,-1 0 0,0-18 16,18 18-16,0 0 0,53 17 15,0-35-15,53 1 16,-35-36-16,34-18 16,-69 0-16,17-34 15,-53 34-15</inkml:trace>
  <inkml:trace contextRef="#ctx0" brushRef="#br0" timeOffset="-25542.275">24536 12188 0,'0'0'15,"17"0"-15,-17-17 16,18-1-16,0-17 16,-1 0-16,1 17 15,-18-17-15,18-1 0,-1-16 16,-17 34-16,18 18 15,-18 35 1,17-17 0,1 17-16,0 0 0,17 1 15,-17-19-15,17 1 16,0-18-16,36 18 16,-36-18-16,0-18 15,-17 0-15,-18-17 16,0 17-16,-18 1 0,1-1 15,-1 0-15,0 1 0,1 17 16,-1 0-16</inkml:trace>
  <inkml:trace contextRef="#ctx0" brushRef="#br0" timeOffset="-23819.374">25506 11942 0,'-18'0'16,"1"0"-1,-1 17-15,-35 1 16,35-1-16,-35 19 15,36-1-15,-1 0 16,18 1-16,0-19 0,0 18 16,18 1-1,17-1-15,0 0 16,-17-17-16,17 17 16,-17-35-16,0 18 15</inkml:trace>
  <inkml:trace contextRef="#ctx0" brushRef="#br0" timeOffset="-23562.692">25629 12153 0,'0'0'0,"18"0"15,0 0-15,-1 0 16,36 0-16,-18-17 16,18 17-16,-17-18 15,-19 18-15,1 0 0,0 0 16,-18 18-16,-36-18 15</inkml:trace>
  <inkml:trace contextRef="#ctx0" brushRef="#br0" timeOffset="-23313.528">25770 12012 0,'-17'35'16,"17"-17"-16,-18 35 16,18-18-1,0 0-15,0 1 16,0-19-16,0 19 0,53-1 16,-35-35-16,35 18 15,-18-18-15,0-18 16,-17 18-16,-18-18 15</inkml:trace>
  <inkml:trace contextRef="#ctx0" brushRef="#br0" timeOffset="-22962.339">26000 11959 0,'0'0'0,"17"18"16,1-18 0,0 17-16,17 1 15,-17-18-15,17 18 0,35-1 16,-34 1-16,17 0 15,-36-1-15,1 1 16,0-18-16,-18 18 0,0-1 16,-18 1-16,18 17 0,-53 0 15,35-17-15,-17 0 16,17-1-16,1 1 0,-1 0 16,0-1-16,18 1 15,-17 0-15</inkml:trace>
  <inkml:trace contextRef="#ctx0" brushRef="#br0" timeOffset="-22345.199">26829 12612 0,'0'0'15,"17"0"-15,19 0 16,-1 0 0,53 0-1,18-18-15,-71 18 0,53 0 16,-70 0-16,0 0 16,-36 0-1,0 0-15</inkml:trace>
  <inkml:trace contextRef="#ctx0" brushRef="#br0" timeOffset="-22178.256">27093 12418 0,'0'0'16,"18"70"-16,-18-17 0,18 0 15,-1 0-15,1-18 0,0 54 16,17-54-1,-18-18-15,1 19 0,0-19 16</inkml:trace>
  <inkml:trace contextRef="#ctx0" brushRef="#br0" timeOffset="-21416.962">28063 12206 0,'-17'0'16,"17"18"-16,-18-1 16,18 36-16,-17 36 15,17-19-15,-18 54 16,18-54-16,0 71 16,18-88-16,17 71 15,-35-71 1,35-18-16,-17 0 0,-1 0 0,1 1 15,17-19 1,-17-17-16,0-17 16</inkml:trace>
  <inkml:trace contextRef="#ctx0" brushRef="#br0" timeOffset="-21138.221">28452 12365 0,'0'35'16,"0"-17"0,17 88-16,-17-53 15,0 70-15,18-70 16,-18 35-1,0-53-15,0 18 16,17-35-16,-17 0 16,0-1-16,0-34 15,18 17-15</inkml:trace>
  <inkml:trace contextRef="#ctx0" brushRef="#br0" timeOffset="-20949.72">28804 12753 0,'53'0'0,"-106"0"0,142 0 16,-54 0-16,18 0 0,-18 0 15,18-18-15,-35 18 16</inkml:trace>
  <inkml:trace contextRef="#ctx0" brushRef="#br0" timeOffset="-20372.028">29369 13141 0,'0'0'15,"-18"-18"-15,18 1 16,0-19-16,0-16 16,-18 16-16,18 1 15,-35-53 1,18 17-16,-19-35 16,19 53-16,-1 1 0,18 16 15,-18-34-15,36 52 16,-18 0-16,18 1 15,17-1 1,-35 1-16,35 17 16,-17 0-16,-1 0 0,19 0 15,-19 0 1,19 0 0,17 17-1,-18 1-15,18-1 16,-18 1-16,0 0 15,-35-1-15,18-17 16,-18 18-16,0 0 16,0-1-1,0 1 1</inkml:trace>
  <inkml:trace contextRef="#ctx0" brushRef="#br0" timeOffset="-19459.343">29774 13000 0,'0'18'16,"0"17"0,0-18-16,0 36 15,18-35 1,0 17-16,-1-17 16,1-18-16,17 0 0,-17-18 15,0 1-15,-1-1 16,1-35-16,-1 35 15,-17-17 1,0 18-16,0 34 31,18 36-31,-18-35 16,18 17-16,-18-17 0,0-1 16,17 1-16,1 0 15</inkml:trace>
  <inkml:trace contextRef="#ctx0" brushRef="#br0" timeOffset="-19164.56">29986 12100 0,'18'36'16,"-1"-19"0,1 36-16,17 0 0,-17 18 15,70 87-15,-53-87 16,36 105-16,-53-105 16,17 70-1,-35-88-15,-35 70 16,17-70-16,-53 35 15,54-52-15,-36 17 16,35-53-16,18 17 16</inkml:trace>
  <inkml:trace contextRef="#ctx0" brushRef="#br0" timeOffset="-18646.683">30568 12788 0,'-17'0'16,"34"0"-16,-17-17 0,35 17 15,-17 0 1,35 17-16,35-17 16,-35 0-16,53-17 15,-71 17-15,1-18 0,-19 0 16,-17 1-16,0-1 15,-17 0-15,-1 18 16,-35-17-16,35 17 16,-17 0-16,35 17 15,-18 19 1,18-19-16,0 1 0,-17 17 16,-1 18-1,18-18-15,-17 1 16,-1-19-16,0 19 0,-17-1 15,17-17-15,1-18 32,34-36-32,-17 1 15</inkml:trace>
  <inkml:trace contextRef="#ctx0" brushRef="#br0" timeOffset="-18496.784">30727 12559 0,'0'0'0,"18"106"16,17-53-16,-17 17 16,52 54-16,-35-71 15,36 17-15,-53-35 16,-1-17-16,-17 0 0</inkml:trace>
  <inkml:trace contextRef="#ctx0" brushRef="#br0" timeOffset="-16571.586">31609 12629 0,'0'-17'0,"-18"-1"15,-35 18-15,36 18 16,-19-18-16,-16 53 15,34-18-15,0 53 16,18-53-16,0 71 16,18-70-16,17-1 15,-17 0-15,35 0 0,35 1 16,-35-19-16,0-17 16,0 0-16,-18 0 0,18-17 15,-18-1 1,-17 0-16,-36 1 15</inkml:trace>
  <inkml:trace contextRef="#ctx0" brushRef="#br0" timeOffset="-16077.958">32173 12047 0,'0'18'15,"-17"-18"-15,-36 53 16,18-35-16,-18 34 15,35-34-15,0 0 16,1-1-16,-1 19 0,18-1 16,18-17-16,-1 35 15,1-18-15,35 0 16,-18-17-16,18 17 16,-35-35-16,-1 18 15,-34-36 1</inkml:trace>
  <inkml:trace contextRef="#ctx0" brushRef="#br0" timeOffset="-15833.809">32314 12312 0,'36'0'0,"17"0"15,0 0 1,-18 0-16,18 0 16,-18 0-16,-17 0 15,-18-18 1,-18 18-16</inkml:trace>
  <inkml:trace contextRef="#ctx0" brushRef="#br0" timeOffset="-15531.506">32491 12065 0,'0'0'15,"0"18"-15,17-1 16,-17 19-16,0 16 16,0-16-16,0-1 15,0 0-15,0 1 0,0 52 16,18-71-16,-18 36 16,18-17-1,17-19-15,-17 1 16,17-18-16,-17 18 15,-1-18-15,1 0 16,-18-18-16,0 0 16</inkml:trace>
  <inkml:trace contextRef="#ctx0" brushRef="#br0" timeOffset="-15283.847">32879 12365 0,'18'0'15,"-36"0"-15,53 0 0,0 0 16,-17 0-16,0 0 15,-1 0-15,1 0 16,0 0-16,-18-18 0,17 18 16</inkml:trace>
  <inkml:trace contextRef="#ctx0" brushRef="#br0" timeOffset="-14854.707">33285 12224 0,'0'17'31,"0"36"-15,17-17-16,-17-19 0,0 19 15,0 16 1,0-16-16,18-1 16,-18-17-16</inkml:trace>
  <inkml:trace contextRef="#ctx0" brushRef="#br0" timeOffset="-14442.885">33390 12136 0,'18'0'32,"0"17"-32,-1-17 15,19 35 1,-19-17-16,19 0 16,-1-18-16,0 17 15,-17 1-15,-1 0 16,-17-1-16,18 19 15,-18-19-15,0 1 16,0 0 0,0-1-16,0 1 15,0-1-15,-18 19 16,1-19 0,17 1-16,-18 0 0,-17 35 15,17-36 1,-35 36-16,36-35 15,-19-1-15</inkml:trace>
  <inkml:trace contextRef="#ctx0" brushRef="#br0" timeOffset="-8692.433">22684 13264 0,'0'0'0,"0"-17"0,0 34 47,0 36-31,0 0-16,17 35 15,-17-35-15,18 0 16,0 0-16,-1 0 0,36 18 16,-18-36-16,36 0 15,-36-35 1,18 0-16,-35-17 15,-1-1-15</inkml:trace>
  <inkml:trace contextRef="#ctx0" brushRef="#br0" timeOffset="-8347.708">22454 13388 0,'-17'0'15,"34"0"17,1 0-32,0-35 15,-1 17 1,1-17-16,0 17 15,17-35-15,-18 36 16,1-19-16,0 36 16,17 0-16,-17 18 15,35 35 1,-36-18-16,54 18 16,-36-35-16,36 35 15,-36-36-15</inkml:trace>
  <inkml:trace contextRef="#ctx0" brushRef="#br0" timeOffset="-7830.915">23354 13670 0,'0'18'15,"18"-18"1,17 17-16,0-17 16,0 0-16,-17 18 15,17-18-15,-17 0 0,0 18 16</inkml:trace>
  <inkml:trace contextRef="#ctx0" brushRef="#br0" timeOffset="-7707.588">23336 13864 0,'53'0'16,"-35"0"-16,35 0 15,-18 0-15,-17 0 16,-1 0-16</inkml:trace>
  <inkml:trace contextRef="#ctx0" brushRef="#br0" timeOffset="-7427.365">23936 13582 0,'18'53'16,"-18"-35"-1,0 34-15,0 1 0,0 0 16,17 71-16,-17-71 15,0 70-15,0-70 16</inkml:trace>
  <inkml:trace contextRef="#ctx0" brushRef="#br0" timeOffset="-5234.93">19226 12982 0,'36'0'16,"52"0"-1,-18 0-15,19 0 0,-1 0 16,106 0-16,-88 0 16,123 18-16,-106-18 15,107-18 1,-71 1-16,-107 17 16,-16-18-16</inkml:trace>
  <inkml:trace contextRef="#ctx0" brushRef="#br0" timeOffset="-3665.919">24642 13247 0,'0'0'0,"-18"0"15,36 17 32,17-17-31,0 18-16,53-18 16,-17 18-16,105-36 15,-70 18-15,18-18 16,17 18-16,0-17 0,0 17 15,0-18-15,-18 18 16,-17 18-16,-18-18 0,-17 17 16</inkml:trace>
  <inkml:trace contextRef="#ctx0" brushRef="#br0" timeOffset="-566.977">4815 13811 0,'0'18'0,"0"0"15,36-18 1,-19 0-16,19 0 16,-1 0-16,18 0 0,17 0 15,-34-18 1,-1 18-16,-35 18 15</inkml:trace>
  <inkml:trace contextRef="#ctx0" brushRef="#br0" timeOffset="-462.199">4921 14023 0,'0'0'0,"18"0"16,17 0-16,0 0 0,1 0 15,17-18-15,-18 18 0,0-17 16</inkml:trace>
  <inkml:trace contextRef="#ctx0" brushRef="#br0" timeOffset="-106.248">5468 13617 0,'0'-17'15,"0"34"-15,0-17 16,0 18-16,0 17 0,0 53 16,0-35-16,18 0 15,-1 0-15,1 0 0,17 35 16,-35-35-16,36 0 16,-19-18-16</inkml:trace>
  <inkml:trace contextRef="#ctx0" brushRef="#br0" timeOffset="1545.845">4992 13194 0,'-18'0'31,"18"-18"-15,-17 1-16,-1-1 15,-17 0-15,17 1 16,-17-1 0,-1 0-16,-16 18 15,16 0-15,1 0 0,-18 0 16,-35 18-16,35-18 15,-35 35-15,17-17 16,-35 0-16,36 17 16,-36 0-1,71-17-15,-18 17 0,17 0 16,-52 36-16,53-36 16,-18 36-16,18-36 15,17 18-15,-17-18 0,17 18 16,-17-18-16,17 18 0,-17 53 15,17-53 1,-34 53-16,34-36 16,-17 72-16,17-72 15,0 18-15,1 71 16,-1 17 0,18-87-16,0-1 0,18 88 15,35 1 1,-36-107-16,1 18 0,35 89 15,-36-89 1,36 71-16,-35-106 0,17 17 16,36 18-1,-36-35-15,36 36 16,-36-37-16,53 37 16,-70-54-16,17 18 0,36 35 15,-54-35-15,19-18 16,16 36-1,-16-36-15,-1 0 0,0-17 16,1 17-16,34 18 16,-35-35-16,1-1 0,-1 19 15,18-19-15,35 19 16,-53-19-16,18 1 0,-17-18 16,69 18-1,-52-1-15,-17-17 0,16 0 16,1 0-16,0-17 0,0 17 15,53-18-15,-71 0 16,71-35 0,-53 36-16,35-36 15,-35 18-15,53-36 16,-18 0 0,0-34-16,-52 52 0,17-71 15,-36 54 1,19 17-16,-19-18 0,-17 1 15,18-1-15,-1-105 16,-17 70-16,0 0 0,0 0 16,0 0-16,18-88 15,0 106-15,-18 0 0,17 17 16,19-87 0,-19 87-16,1-105 15,0 87-15,-18-87 16,0 88-16,-18-124 15,-17 106-15,-54-123 16,19 123-16,-89-123 16,71 141-16,0 17 15,0 18-15,-1 18 16,1 35-16,-18 0 0,-70 0 16,88 18-16,17-1 15,-17 1-15,17 17 0,-52 18 16,70-18-16</inkml:trace>
  <inkml:trace contextRef="#ctx0" brushRef="#br0" timeOffset="7035.164">6844 14323 0,'-18'0'16,"1"17"-16,17-34 16,-18-1-1,18-17-15,0 0 16,0-1-16,0 1 0,0-18 15,0 0-15,0 0 0,0-17 16,-35-54-16,17 54 16,-35-36-16,36 71 15,-19-36-15,19 36 16,17-1 0,0 19-16,35-1 15,-17 1-15,34 17 16,-16 0-16,34 17 15,-34 1-15,16 17 16,-16-17-16,-19 17 16,1-17-16,0-1 0,-1 1 15,-17 0-15,18-1 16,-18 1-16,0 0 16,0-1-1</inkml:trace>
  <inkml:trace contextRef="#ctx0" brushRef="#br0" timeOffset="7390.609">7108 14129 0,'0'0'16,"0"35"-16,0-17 0,0-1 15,0 1-15,18 0 0,0-1 16,17-17-16,0 0 16,-17 0-16,0-17 15,-1-1-15,1 0 0,-18-17 16,0 17-1,0 1-15,0 34 32,0 19-17,0-19-15,35 19 16,-17-19-16,17-17 16,-17 0-16</inkml:trace>
  <inkml:trace contextRef="#ctx0" brushRef="#br0" timeOffset="7551.537">7444 13882 0,'0'0'0,"17"0"16,1 17-1,0-17-15,-1 0 0,1 18 16,-1-18-16,-17 18 15</inkml:trace>
  <inkml:trace contextRef="#ctx0" brushRef="#br0" timeOffset="7651.803">7461 14023 0,'0'0'0,"18"0"0,0 0 16,34 0-16,-34 0 15,17-18-15</inkml:trace>
  <inkml:trace contextRef="#ctx0" brushRef="#br0" timeOffset="7979.676">7832 13811 0,'-18'0'16,"36"0"-16,-54 0 0,19 18 15,-1 0-15,18 52 16,0-35-16,35 54 16,-17-54-16,17-18 0,1 1 15,52 0 1,-53-18-16,53-36 16,-52 1-16,-1-18 15,-18 18-15,-34-53 16,-1 53-16,1-1 15,-19 1-15,1 0 0,-71-18 16,71 35-16,-36 18 16,54 18-16,-1 35 15</inkml:trace>
  <inkml:trace contextRef="#ctx0" brushRef="#br0" timeOffset="8613.64">8978 14358 0,'0'0'0,"18"0"16,-18-35 0,17 0-16,-17-54 15,0 54-15,-17-18 16,-1-53-16,-35 0 16,36 36-16,-36-36 15,17 36-15,1-19 16,35 54-16,0 0 15,18 35-15,35 0 16,-18 17 0,36 1-16,-36 0 15,18 17-15,0-17 16,-36-1-16,19-17 16,-19 18-16,1-18 15,-18 18 1,0-1-16,0 18 15,0-17-15,0 17 16,0-17-16,0 17 16,18-35-1,-1 18-15</inkml:trace>
  <inkml:trace contextRef="#ctx0" brushRef="#br0" timeOffset="8791.613">9313 13811 0,'0'0'16,"18"0"-16,0 0 16,-1 0-16,1 0 0,35 18 15,-36-18 1</inkml:trace>
  <inkml:trace contextRef="#ctx0" brushRef="#br0" timeOffset="8891.377">9331 13970 0,'0'18'16,"18"-18"-16,17 0 16,0-18-16,-17 18 15</inkml:trace>
  <inkml:trace contextRef="#ctx0" brushRef="#br0" timeOffset="9864.987">9225 14305 0,'-17'0'0,"-1"0"16,0 0 15,18 18-16,18-18 1,-18 17-16,18 19 16,-1-19-1,-17 1-15,18-18 16,-1 0 0,1-35-1,-18 17-15,18 0 16,-18 1-16,17 17 15,-17-18-15,18 36 16,0-1 0,-1-17-16,1 18 15,0-18-15,-1 0 16,1 0-16</inkml:trace>
  <inkml:trace contextRef="#ctx0" brushRef="#br0" timeOffset="10638.647">9754 13811 0,'0'0'0,"-17"0"15,17 18 1,0-36 62,-18 18-62,0 0 15,18-17 94,18 17-94,-36 17 47,18 1-78,0 0 16,0 34-16,-17-16 0,17 70 16,17-54-16,1 54 15,0-70-15,17-1 16,0-17-16,1-18 16,52 0-16,-53-18 15,53-53-15,-35 18 16,0-35-16,-35 35 15,-18 18-15,0-18 16,-18 18-16,-17 0 16,-18-1-16,18 1 0,-71 17 15,53 18-15,-18 18 16,36 0-16,17 52 16,18-52-16</inkml:trace>
  <inkml:trace contextRef="#ctx0" brushRef="#br0" timeOffset="11356.119">10601 14305 0,'18'0'0,"-1"-17"15,1 17-15</inkml:trace>
  <inkml:trace contextRef="#ctx0" brushRef="#br0" timeOffset="11845.442">10707 14393 0,'0'0'15,"-18"18"-15,18-36 32,0-17-17,0 17-15,-17-52 16,17 17-16,-36-35 16,36 35-16,-17 0 15,-1 0-15,18 0 0,0 0 16,0-35-16,0 35 15,18 35-15,17-34 16,0 16 0,-17 19-16,35-1 15,-36 18-15,19 0 0,-1-18 16,-17 18-16,17 0 16,-18 0-16,1 18 15,0 17-15,-18-17 16,17 52-1,1-52-15,0 35 16,-1-35-16,19 17 16,-36-17-16,0-1 15</inkml:trace>
  <inkml:trace contextRef="#ctx0" brushRef="#br0" timeOffset="12162.516">10866 14411 0,'0'0'16,"17"18"-16,1-1 0,17 1 15,-17 0-15,17-18 16,-17 0-16,-1 0 15,-17-18-15,0 0 16,0-17-16,-17 17 16,17 1-1,17 34 1,19 19 0,-1-1-1,-17-35-15,-1 18 0,18-18 16</inkml:trace>
  <inkml:trace contextRef="#ctx0" brushRef="#br0" timeOffset="12346.47">11289 14041 0,'18'0'15,"-36"0"-15,53 0 0,0 0 16,-17 0-16,0 0 16,-1 0-16,-17 17 15</inkml:trace>
  <inkml:trace contextRef="#ctx0" brushRef="#br0" timeOffset="12462.277">11412 14199 0,'36'0'16,"-72"0"-16,89-17 0,-35 17 0,0 0 0</inkml:trace>
  <inkml:trace contextRef="#ctx0" brushRef="#br0" timeOffset="13096.315">11836 13935 0,'0'0'15,"-18"0"-15,18 17 0,-35 36 16,17-17-16,18 16 16,0-16-16,0 17 0,0-18 15,18 0-15,-1 1 0,19-19 16,17-17-16,-18 0 16,35-35-16,-52 0 15,17 17-15,-35-35 16,18 18-16,-18-1 15,0 1-15,-18 18 0,-35-36 16,18 17-16,0 19 16,17-1-16,-17 18 0,0 0 15</inkml:trace>
  <inkml:trace contextRef="#ctx0" brushRef="#br0" timeOffset="18385.083">22190 13123 0,'0'-17'62,"-18"17"-62,18 17 16,18-17 15,17 0-15,-17 0-16,35 0 15,-18-17-15,0 17 0,71 0 16,-53 0-16,53 0 16,-53 0-16,17 0 15,-35 17-15,1-17 16</inkml:trace>
  <inkml:trace contextRef="#ctx0" brushRef="#br0" timeOffset="19598.808">28099 13406 0,'0'-18'16,"17"18"0,-17 18 46,18-1-46,-18 1-16,35 17 15,-35-17-15,18-1 16,0 1-16,-1 0 0,19 17 16,-1-17-16,18-1 15,0-17 1,35 0-16,-53 0 15,71-17-15,-71 17 16,53-18-16,-35 0 16,53 1-16,-71-1 15,54 18 1,-36 0-16,-1 35 16,-16-17-16,-19 17 15,1-35-15,-18 18 0,0 0 16,0-1-1,0-34 1,53-1 0,-18 18-16,0 0 0,54-18 15,-54 18-15,53 0 16,-35 18-16,35 0 16,-35-1-1,0 1-15,53-1 16,-36 1-16,-17-18 15,0-18-15,18 18 0,-18-17 0,-18-1 16,18-17 0,-53 17-16,0 1 0,-18 17 0</inkml:trace>
  <inkml:trace contextRef="#ctx0" brushRef="#br0" timeOffset="19875.042">29404 14023 0,'18'35'16,"-1"0"-16,1 1 0,0 17 0,17 35 15,-17-35 1,-1 35-16</inkml:trace>
  <inkml:trace contextRef="#ctx0" brushRef="#br0" timeOffset="21787.961">19138 13088 0,'0'0'0,"0"-18"0,18 18 31,35 0-15,0 0-16,0 0 16,88 0-16,-53 0 15,-18 0-15,36 0 16,0 0-16,106 0 15,-89-17-15,107 17 16,-125 0-16,1 0 16,-35 0-16,17 0 0,-35 0 15,0 0-15,-18 0 0,0 0 16,-35-18 0,-17 18-16,-19 0 15,1 0-15,-53 0 16,-18 0-1,36 0-15,17 0 0,-88 0 16,-18 0 0,88 0-16,-17 0 0,0 0 15,-89 0 1,89 0-16,0 0 0,-71 18 16,106-18-16,-35 17 15,71 1-15,52 0 16,88-18-1,-34 0-15,-1 0 16,18 0-16,-18-18 0,18 18 16,-1 0-16,1-18 0,106 18 15,-106 0 1,0-17-16,-36 17 16,-35 0-16,1 0 0,-54 0 15,-17 17-15,0-17 0,-18 18 16</inkml:trace>
  <inkml:trace contextRef="#ctx0" brushRef="#br0" timeOffset="23139.4">31574 13547 0,'-18'0'15,"36"0"-15,-54 0 0,54 0 31,0 0-15,17 0-16,35 17 16,-17 1-16,18-18 15,-1 0-15,19 18 0,-1-18 16,124 0-16,17 17 16,-106-17-1,107 18-15,-107-18 16,71 18-16,-106-18 15,71 17-15,-88-17 16,17 18-16,-53-18 16,0 0-16,-17 17 15,-36-17 1,-35 0-16,18 0 16,-35 0-16,34 0 15,1-17-15,-18 17 0,0 0 16,0 0-16,-17-18 0,-1 18 15,1-17-15,-19 17 16,-87-18-16,88 0 16,-106 1-1,106 17-15,-89-36 0,89 36 16,-71-17-16,89-1 16,-18 18-1,35 0-15,-18-18 0,36 18 0,0 0 16,-1 0-16,36 18 15,18 0 17,0-18-17,-1 0-15,1 0 16,-1 0-16,19 0 0,52 0 16,-35 0-16,17 0 0,107 0 15,-89 17-15,159 1 16,-124-18-1,160 35-15,-142-17 16,141 0-16,-141-1 16,71-17-16,-159 18 15,-18-18 1,-70 17-16,-36-17 16,1 0-16</inkml:trace>
  <inkml:trace contextRef="#ctx0" brushRef="#br0" timeOffset="34812.381">12771 14305 0,'17'0'31,"18"18"-15,-17-18-1,17-18-15</inkml:trace>
  <inkml:trace contextRef="#ctx0" brushRef="#br0" timeOffset="35029.96">13176 14340 0,'0'0'16,"18"0"-16,0-17 0,17 17 15,-18 0-15,1-18 16,0 18 0,-1 0-16,1 0 0,0 0 15,-1 0-15</inkml:trace>
  <inkml:trace contextRef="#ctx0" brushRef="#br0" timeOffset="35168.83">13600 14323 0,'53'-18'16,"-106"36"-16,141-36 0,-71 18 0,1 0 16,0 0-16,-1 0 15,1 0-15,0 0 16</inkml:trace>
  <inkml:trace contextRef="#ctx0" brushRef="#br0" timeOffset="35297.391">14005 14358 0,'36'18'16,"-72"-36"-16,89 36 15,-35-18-15,17 0 16,-17 0-16,-1-18 0</inkml:trace>
  <inkml:trace contextRef="#ctx0" brushRef="#br0" timeOffset="35407.684">14340 14376 0,'0'0'15,"18"17"-15,-18 1 0</inkml:trace>
  <inkml:trace contextRef="#ctx0" brushRef="#br0" timeOffset="35902.539">15081 14658 0,'0'0'16,"18"0"-16,0 0 0,-1 0 0,1-18 15</inkml:trace>
  <inkml:trace contextRef="#ctx0" brushRef="#br0" timeOffset="36392.342">14993 14270 0,'0'0'16,"18"-35"-16,-1 17 0,1-17 15,-18 17 1,0-17-16,0 17 16,0 0-16,0 36 31,0 35-15,0-18-16,0 18 15,0 18-15,0-18 0,0 88 16,0-88-16,0 0 0,0 0 15,18 35-15,-18-71 16,17 36-16,-17-35 16,0 0-1,-17-18 1,17-18 0,-18 18-16,0-18 0</inkml:trace>
  <inkml:trace contextRef="#ctx0" brushRef="#br0" timeOffset="36608.916">14887 14605 0,'0'0'16,"18"71"-16,-18-36 16,18 0-16,-1 18 0,18 0 15,-17-18-15,53 1 16,-36-36-16,0 0 15,0 0-15,1-18 0,-19 0 16,36-17 0,-35 17-16,-18-17 0,18 17 15,-18 1 1</inkml:trace>
  <inkml:trace contextRef="#ctx0" brushRef="#br0" timeOffset="38983.713">19279 13141 0,'0'0'15,"-17"-18"-15,34 1 47,1 17-31,0 0 0,-1 0-16,36 0 15,-18 0-15,54 0 16,-36 0-16,88 0 15,-71 0 1,89-18-16,-71 18 16,71 0-16,-89 0 15,72 18 1,-54-18-16,53 17 0,-71-17 16,54-17-1,-71-1-15,53 0 16,-71 1-16,-17 17 15,-18-18-15,-18 18 16,0 0-16,1 0 16,-1 0-16,-17 0 15,17 0-15,-35 0 16,36 0-16,-19 0 16,1 0-16,0 0 0,-18 0 15,18 0-15,-71 0 16,53 18-16,-53-18 15,35 17-15,-34-17 16,34 0-16,18 0 16,0-17-16,0 17 0,18-18 15,0 18-15,-1-17 0,19 17 16,34 0 0,54 0-1,-18 0 1,70 0-16,-52 0 15,88 0-15,-89 0 16,-17 0-16,0 0 0,18 0 16,-54 0-1,1-18-15</inkml:trace>
  <inkml:trace contextRef="#ctx0" brushRef="#br0" timeOffset="40373.929">31538 13564 0,'-17'0'15,"34"0"17,36 0-17,-17 0-15,16 0 16,1 18-16,0-18 16,18 0-16,17 0 0,106 0 15,-70 18-15,87-18 16,-105 0-16,123 17 15,-105-17-15,-1 0 16,1 18-16,-18-18 16,52 0-16,-87 0 15,-36 0-15,18 0 16,-35 0-16,-36 0 16,0 18-1,1-18-15,-1 0 16,-17 0-1,-18 0-15,18 0 16,-53 0-16,35 0 16,-53 0-16,35 0 15,-52-18-15,35 18 16,-89 0 0,89-18-16,0 18 0,-106-17 15,88 17-15,-88-18 16,106 18-16,-71-18 15,106 18-15,-35 0 16,53 0 0,17 0-16,36 0 15,34 0 1,1 0-16,71 0 16,-71 0-16,88 18 15,-71-18-15,19 0 16,87 18-16,-88-18 15,142 0-15,-89 17 16,123-17-16,-140 18 16,105 0-16,-158-18 15,-19 0-15,-34 17 16,0-17-16,-36 18 16</inkml:trace>
  <inkml:trace contextRef="#ctx0" brushRef="#br0" timeOffset="57085.754">3810 4057 0,'18'18'62,"-1"-1"-62,-17 1 16,18 17 0,-18 0-16,18 36 15,-18-36-15,0 71 16,0-35-16,0-18 15,17 17-15,-17-17 0,0 18 16,18 87-16,-18-87 16,17 88-1,-17-71-15,18 88 16,-18-88-16,0 18 0,18 0 16,-18 0-16,0 123 15,17-105-15,-17 140 16,-17-123-16,-1 159 15,18-159-15,-18 159 16,18-141-16,0-18 16,-17 18-16,17 0 0,0 140 15,0-157-15,0 140 16,0-141-16,0-18 16,0 1-16,-18-1 0,18 107 15,0-125 1,0 54-16,0-88 15,-17-1-15,17-17 0,0-17 16,-18 16-16</inkml:trace>
  <inkml:trace contextRef="#ctx0" brushRef="#br0" timeOffset="58397.076">3810 3951 0,'18'0'32,"-1"0"-17,1 18-15,0-18 16,-1 0-16,36 0 15,18 0 1,-18 17 0,-18-17-16,18 0 15,-18 18-15,0-18 16,54 0 0,-37-18-16,37 18 0,-36 0 15,52 0-15,-52 0 16,0 0-16,18 0 0,52 18 15,-35-18 1,-17 0-16,88 0 16,17 0-1,-70 0-15,88 18 0,-106-18 16,18 0-16,106 17 16,-106-17-16,105 18 15,-105-18-15,123 0 16,-105 18-16,87-18 15,-87 0-15,88 0 16,-107 17-16,19-17 16,105 0-16,-123 0 15,0 0 1,0 0-16,0 18 0,-1-18 16,-16 0-16,105 0 0,-89 0 15,89 0-15,-88 0 16,106 0-1,-124 0-15,18 0 0,-18 0 16,89-18-16,-89 18 16,88-17-16,-88 17 15,89-18-15,-89 0 16,0 18-16,0-17 0,71-1 16,-71 18-16,-17 0 15,17 0-15,-17 0 16,-1 0-16,71 0 15,-88 0-15,71-18 16,-89 18-16,18 0 16,17-17-16,-34 17 15,17-18-15,-36 18 16,19-18-16,-36 36 31</inkml:trace>
  <inkml:trace contextRef="#ctx0" brushRef="#br0" timeOffset="59193.316">11712 3986 0,'0'-17'0,"0"34"32,0 1-17,0 0-15,0 17 16,0 0-16,0 36 15,0-36-15,-17 71 16,17-53 0,0 0-16,-18 53 15,18-54-15,-18 72 16,18-71-16,0 88 16,0-70-16,-17 87 15,17-87-15,0 88 16,0-71-16,0 88 15,0-88-15,0 1 16,0-1-16,-18 0 0,18 88 16,0-87-16,-18 87 15,18-88-15,0 89 16,0-89-16,-17 0 16,17 88-1,0-88-15,-18 89 16,18-89-16,0 0 0,0 106 15,-18-17 1,18-89-16,0 0 16,0 106-16,0 53 15,0-88 1,36 0 0,-1-36-1,-17-52-15,-1 34 16,-17-52-16,0 0 0,0 35 15,0-52-15,-17 17 16</inkml:trace>
  <inkml:trace contextRef="#ctx0" brushRef="#br0" timeOffset="60482.134">3828 9895 0,'17'18'0,"1"-18"16,17 0-1,-17 0-15,52 0 16,-34 0-16,-1 0 0,71-18 15,-53 18-15,53 0 16,-36 0-16,-17 0 16,88 0-16,-70 0 15,70 0 1,-71 0-16,71 0 16,-70-17-16,0 17 0,-1 0 15,54 0-15,-54-18 16,54 1-16,-54 17 15,1 0-15,-1-18 16,1 18-16,-1-18 0,1 18 16,70-17-16,-70 17 15,52 0-15,-52 0 16,87 0-16,-69 0 16,105 0-16,-89 0 15,1 0-15,0 17 0,123-17 16,-105 0-1,123 0-15,-124 0 16,142 18-16,-142-18 16,142 0-16,-124 0 15,141 0 1,-141-18-16,1 18 0,-1 0 16,123 0-16,-140 0 15,140 18-15,-140-18 16,123 0-16,-141 18 15,105-1 1,-105-17-16,0 0 0,88 18 16,-106-1-16,88-17 15,-87 0-15,52 18 16,-88-18-16,17 18 16,-34-18-16,16 0 0,1 0 15,-17 17 1,-19-17-16,1 0 15,-36 0 1,1 0 0,-1 0-16,-17 18 15</inkml:trace>
  <inkml:trace contextRef="#ctx0" brushRef="#br0" timeOffset="60916.581">11624 9243 0,'0'0'0,"0"17"16,0 19 0,0-1-16,18 53 15,-18-35-15,17 71 16,-17-72 0,18 1-16,-18 0 0,0 36 15,0-54-15,0 0 16,0-17-16</inkml:trace>
  <inkml:trace contextRef="#ctx0" brushRef="#br0" timeOffset="76348.495">741 4780 0,'-71'0'0,"142"0"0,-177 18 15,35 17 1,36 0-16,0 18 0,17 35 16,36 1-1,0-36-15,52 35 16,-35-53-16,71 18 15,-53-35-15,0-18 16,0 0-16,35-18 16,-70 0-16,17-17 15</inkml:trace>
  <inkml:trace contextRef="#ctx0" brushRef="#br0" timeOffset="76828.799">1111 4374 0,'0'0'15,"-17"0"1,-1 18-16,0 0 16,-17 17-16,17 0 15,-17 18 1,35-35-16,18 35 16,-18-36-16,53 36 15,-36-35-15,1 0 0,17-18 16,-17 17-16,0-17 0,17 18 15,-18-18-15,-17 18 16</inkml:trace>
  <inkml:trace contextRef="#ctx0" brushRef="#br0" timeOffset="77066.932">1235 4551 0,'17'0'16,"1"0"0,0 0-16,35-18 15,-36 18-15,1-17 16,-1 17-16,1 0 15</inkml:trace>
  <inkml:trace contextRef="#ctx0" brushRef="#br0" timeOffset="77317.097">1323 4357 0,'0'0'0,"-18"17"32,18 54-17,0-36-15,0 53 16,18-52-16,-18-1 0,0 0 16,18 1-16,-1-19 0,1 1 15,17 0-15,-17-18 16,35 0-1,-36-18-15,1 0 16,-18 1-16</inkml:trace>
  <inkml:trace contextRef="#ctx0" brushRef="#br0" timeOffset="77522.642">1535 4568 0,'17'0'16,"1"0"-16,0 0 0,17 0 15,-18 0 1,19 0-16,-19 0 16</inkml:trace>
  <inkml:trace contextRef="#ctx0" brushRef="#br0" timeOffset="77996.402">1870 4410 0,'0'17'31,"0"1"-16,0 0-15,0-1 0,0 36 16,0-35-16,0-1 0,17 36 16,-17-35-1,0 17-15,0-17 16</inkml:trace>
  <inkml:trace contextRef="#ctx0" brushRef="#br0" timeOffset="78362.623">1940 4322 0,'-17'0'0,"34"17"31,1 1-15,17-1-16,-17 1 0,52 17 15,1 18 1,-53-35-16,52 17 16,-52-17-16,-18-1 15,17 1-15,-17 0 0,-17-1 16,-1 1-1,-17-18-15,0 18 0,-1-1 16,-17 19-16,36-19 16,-19 19-16,36-19 15,0 1 1</inkml:trace>
  <inkml:trace contextRef="#ctx0" brushRef="#br0" timeOffset="83890.468">318 6033 0,'17'0'31,"-17"17"-31,53-17 16,0 18-1,-18-18-15,-17 0 0,52 17 16,-52-17-16,0 0 16,-1 0-16</inkml:trace>
  <inkml:trace contextRef="#ctx0" brushRef="#br0" timeOffset="84013.293">406 6244 0,'35'0'15,"-70"0"-15,105 18 0,1-18 16,-36-18-16,36 18 16,-36 0-16</inkml:trace>
  <inkml:trace contextRef="#ctx0" brushRef="#br0" timeOffset="84574.03">1129 6138 0,'0'-17'16,"0"34"-16,0-52 0,-18 35 15,1-18-15,-1 18 0,-17 0 16,-1 18-16,19 0 0,-36 52 16,18-34-16,17 69 15,18-69-15,35 34 16,1-52 0,16 17-16,-16-35 15,34 0-15,-34-35 16,-1 0-16,-18-1 15,-17-34-15,-17 52 16,-18-52 0,17 52-16,0 0 15,18 36 1,18 52 0,0-34-16,34 34 15,-34-52-15,17 17 16,-17-17-16,0-1 0,17 19 15</inkml:trace>
  <inkml:trace contextRef="#ctx0" brushRef="#br0" timeOffset="84959.555">1446 5733 0,'-17'0'15,"-1"35"1,0-17-16,-17 17 16,0-18-16,35 1 15,-18 0-15,18-1 16,0 19-16,18-19 16,0 19-16,-1-19 15,18 19-15,-17-36 16,17 35-16,-17-35 15,17 17 1,-17-17-16</inkml:trace>
  <inkml:trace contextRef="#ctx0" brushRef="#br0" timeOffset="85241.805">1535 5874 0,'17'0'31,"1"0"-16,0 0 1,-1 0-16,1 0 0,17 0 16,-17 17-16,-1-17 15</inkml:trace>
  <inkml:trace contextRef="#ctx0" brushRef="#br0" timeOffset="85491.469">1623 5662 0,'0'35'0,"0"-17"16,0 35-16,0-18 15,0 0-15,0 1 0,0 34 16,17-52-16,1 17 15,-18-17 1,18 17-16,-1-35 16,1 0-16,0 0 15,-1 0-15</inkml:trace>
  <inkml:trace contextRef="#ctx0" brushRef="#br0" timeOffset="85810.169">1870 5891 0,'17'0'31,"1"0"-15,0 0-16,-1 0 0,19 0 15,-19 0-15,1 0 16,-1 0-1</inkml:trace>
  <inkml:trace contextRef="#ctx0" brushRef="#br0" timeOffset="86114.201">2117 5768 0,'0'18'15,"0"17"1,17-18-16,-17 19 15,0-1-15,0 0 16,0-17-16,0 0 16,0-1-1,18-17-15</inkml:trace>
  <inkml:trace contextRef="#ctx0" brushRef="#br0" timeOffset="86475.662">2223 5662 0,'-18'0'16,"18"18"-1,18-18 1,17 35-16,0-17 16,-17-18-16,-1 17 15,1 1-15,0 0 0,-1-1 16,1 1-16,0-1 0,-18 1 16,17 0-16,-17-1 0,0 1 15,0 17-15,0 1 16,-35-1-1,17-17-15,18-1 16,-35 1-16,0 17 0,17-17 16,0-1-16,1 1 0,-1 0 15</inkml:trace>
  <inkml:trace contextRef="#ctx0" brushRef="#br0" timeOffset="87543.173">3087 4957 0,'-18'0'31,"18"17"63,18-17-79,-1 0-15,19 18 16,-1-18-16,53 17 16,-35-17-16,88 0 15,-53 0-15,18 0 16,-18 0-16,1 0 0,69-17 16,-105 17-16,53 17 15,-71-17-15,1 0 16</inkml:trace>
  <inkml:trace contextRef="#ctx0" brushRef="#br0" timeOffset="94246.247">7761 9578 0,'0'-18'15,"0"36"1,0 0 0,0-1-16,18 18 0,-18 71 15,17-53-15,-17 88 16,0-70-16,0 17 15,0-17-15,0-1 0,0 1 16,36 17-16,-36-53 16,17 18-1,-17-35-15,0-1 16</inkml:trace>
  <inkml:trace contextRef="#ctx0" brushRef="#br0" timeOffset="94678.898">7285 10989 0,'0'-18'0,"18"18"16,17 36 0,35 34-1,-34-34-15,52 52 0,-53-53 16,0 0-16,54 36 16,-54-54-16,-18 1 15,1 0-15,0-1 0,-18 1 16,-18-18-16</inkml:trace>
  <inkml:trace contextRef="#ctx0" brushRef="#br0" timeOffset="94900.987">7726 11024 0,'0'0'15,"-18"18"-15,1-18 0,-1 35 16,-35 18-16,18-18 16,17 18-16,-17-17 0,0-1 15,-1 0-15,1 0 0,-18 18 16,35-35 0,18 0-16</inkml:trace>
  <inkml:trace contextRef="#ctx0" brushRef="#br0" timeOffset="95262.254">8184 10689 0,'-17'0'15,"-1"0"1,1 18 0,-36-1-16,35 19 15,-17 17-15,17-36 16,18 36-16,0-35 15,35 35 1,1-36-16,-19 1 0,19 0 16,-19-1-16,18-17 0,1 18 15,-19 0-15,1-18 16,-18 17-16,0-34 16</inkml:trace>
  <inkml:trace contextRef="#ctx0" brushRef="#br0" timeOffset="95468.804">8308 10901 0,'18'0'16,"-1"0"-1,36 0-15,-35 0 16,52-18-16,-52 18 15,17-17 1,-17 17-16,-18-18 16,-18 18-1</inkml:trace>
  <inkml:trace contextRef="#ctx0" brushRef="#br0" timeOffset="95712.952">8467 10689 0,'0'18'16,"0"35"-1,0-18-15,0 18 16,0-18 0,0 36-16,17-54 15,1 19-15,0-19 16,17-17-1,0 0-15,-17 0 0,17 0 16,-17-17-16,-1-1 16</inkml:trace>
  <inkml:trace contextRef="#ctx0" brushRef="#br0" timeOffset="96208.818">8767 10636 0,'0'0'15,"0"18"1,35 0-1,-18-18-15,36 17 16,-17-17-16,-1 18 16,35-18-1,-34 35-15,-19-35 16,1 18-16,-18 17 16,-18 18-1,1-35-15,-1-1 0,-17 18 16,17-35-16,-17 18 15,17 0-15</inkml:trace>
  <inkml:trace contextRef="#ctx0" brushRef="#br0" timeOffset="99979.782">4128 5080 0,'17'0'16,"-17"-18"-16,18 18 15,-18-17 1,17 17-16,1 0 15,0 0-15,17-18 16,-17 18 0,17-18-16,-17 18 15,-1-17 1,1 17 62,-1 0-62,1 0-1,0 0 1,-1 0 0,1 0-16,0 0 15,-1 0-15,1 0 0,0 17 16,-1-17-16,18 0 15,-17 0-15,17 0 16,1 0-16,-1 0 16,-17 0-16,17 0 15,-17 0-15,-1 0 0,18 18 16,-17-18-16,17 0 16,-17 18-16,0-18 15,-1 0 1,1 0-16,0 17 15,17-17 1,-18 0-16,1 0 0,0 18 16,-1-18-16,1 0 15,17 0 1,-35 18-16,18-18 16,0 0-16,-1 0 15,1 0 16,-18 17-31,17-17 16,1 18-16,0 0 16,-1-1-1,1 1-15,0-18 16,-18 17-16,17 1 16,-17 0-1,18 35 1,0-18-16,-18 18 15,17-35-15,1 34 16,0-34 0,-1 17-16,-17-17 0,18 17 15,-18-17-15,35 52 16,-35-52-16,18 35 16,-1-18-16,-17 18 15,18-18-15,-18 36 16,0-36-16,18 36 15,-18-36-15,0 53 16,0-35-16,17 18 16,-17-18-16,18 35 15,0-35-15,17 70 16,-18-70-16,19 88 16,-36-70-1,35 52-15,-35-70 16,18 53-16,-18-53 15,17-18-15,-17 1 16,18 34-16,0-52 16,-18 17-16,0-17 0,17-1 15,-17 1-15</inkml:trace>
  <inkml:trace contextRef="#ctx0" brushRef="#br0" timeOffset="101407.232">5856 7320 0,'0'-17'0,"0"-1"16,0 0 0,-18 18 15,18 18 0,18-18-15,-18 18-1,18-1 1,-18 1 0,17 17-16,-17-17 15,0 17-15,0-17 16,0 17-16,0-17 16,0-1-16,18 36 15,-18-35-15,18 17 16,-18 0-16,17 18 15,-17-18-15,18 36 16,-18-53-16,18 35 16,-18-18-16,35 18 15,-35-18-15,35 18 16,-17-18 0,-1 18-16,1-18 15,0 18-15,-1-17 16,-17-19-16,18 19 0,0-19 15,-1 18-15,1-17 0,-18 17 16,35 1 0,-17-19-16,-1 36 15,1-35-15,0 0 16,-18-1-16,17 1 0,1 17 16,0-17-16,35-1 15,-36 1-15,18 0 16,-17-18-16,17 35 15,-17-35-15,17 35 16,-17-35-16,35 35 16,-35-35-16,17 18 15,-18 0-15,36-1 16,-35 1 0,17 0-16,1-1 15,-1 19-15,0-36 16,0 17-16,-17 1 15,17-1 1,-17-17-16,17 18 16,0 0-16,18-18 15,-35 17-15,53-17 16,-54 18-16,19-18 16,-19 0-16,1 18 0,17-18 15,-17 0-15,17 17 16,-17-17-16,-1 0 15,1 0-15,17-17 16,-17 17 0,17 0-1,-17 0-15,-1 0 16,1 0-16,0 0 16</inkml:trace>
  <inkml:trace contextRef="#ctx0" brushRef="#br0" timeOffset="102387.659">7444 9172 0,'17'0'0,"1"0"15,-18-17-15,18 17 16,-1 0-16,1 0 15,-1 0 1,1 0 0,0-18-1,-1 18-15,1-35 16,0 35-16,17-36 16,-35 19-1,18-19-15,-1 19 0,18-36 16,-17 18-16,-18-1 15,18 1-15,-18 0 0,17-36 16,-17 36-16,0-36 16,0 54-16,0-1 15,-17 18 1,-1 18 0,18-1-16</inkml:trace>
  <inkml:trace contextRef="#ctx0" brushRef="#br0" timeOffset="103105.553">7779 9596 0,'0'17'15,"-18"-17"-15,18-17 47,18-1-31,-18 0 0,0 1-16,0-1 15,0 0-15,0 1 16,0-19-1,0 19-15,0-1 16,0-17-16,0 17 0,17 1 0,-17-19 16,0 1-1,0 17-15,0-34 16,18 16-16,-18 19 16,0-19-16,0 19 15,0-1-15,-18 0 16,18-17-1,0 17-15,0-17 16,0 18-16,0-1 16,0-17-16,0 17 15,0-17-15,0 17 0,0-35 16,18 36 0,-18-1-16,0 0 15,18-17-15,-18 17 16,0 1-16,0-1 0,0-35 15,0 36 1,-18-1 0,18 0-16,-18 18 15</inkml:trace>
  <inkml:trace contextRef="#ctx0" brushRef="#br0" timeOffset="104689.133">7779 8643 0</inkml:trace>
  <inkml:trace contextRef="#ctx0" brushRef="#br0" timeOffset="104755.31">7779 8643 0,'17'18'47</inkml:trace>
  <inkml:trace contextRef="#ctx0" brushRef="#br0" timeOffset="105085.688">7814 8678 0,'-18'0'0,"36"-17"0,-18 34 16,0-17 15,0 18-15,0-36-1,0 1 1,18-1-1,-18-17-15,0 17 16,0-17-16,0-18 16,0 18-16,0-18 15,0 17-15,17 1 16,-17 18-16,18-19 16,-18 19-16,-18 17 31,1 17 0,17 1-31,-18-18 16</inkml:trace>
  <inkml:trace contextRef="#ctx0" brushRef="#br0" timeOffset="105423.084">7549 8484 0,'18'-17'31,"17"-19"-15,-17 19-16,0-1 0,-1 0 15,1 1-15,-18-1 0,35-17 16,-17 17-16,17-17 15,-17 17 1,-1 18-16,1 0 16,0 18-16,-1 0 15,1 17-15,0 0 0,17 53 16,0-70 0,-17 17-16,35 18 15,-36-53-15,1 18 16,0 0-16</inkml:trace>
  <inkml:trace contextRef="#ctx0" brushRef="#br0" timeOffset="108242.898">7020 7479 0,'-17'-35'15,"17"52"17,17 54-17,1-36-15,0 89 16,-18-54-16,17 36 15,-17-71-15,0 53 16,0-70-16,18 0 16,-18-1-16,17 1 0,1-18 15,0 0-15</inkml:trace>
  <inkml:trace contextRef="#ctx0" brushRef="#br0" timeOffset="108976.955">7056 7479 0,'0'-18'16,"17"18"-1,36-17 1,-18 17-16,36-18 16,-18 18-16,0 0 15,0 0-15,0 0 0,88 18 16,-71-18 0,89 17-16,-88-17 15,-1 18-15,1-18 0,-1 0 16,71 0-16,-88 0 15,35-18 1,-70 18-16,17 0 16,-17 0-16,0 0 0,-1 0 15,-17 18-15,18-18 16,-18 18 0,18-18-16,-18 17 15,0 1 1,0-1-16,0 1 15,0 0-15,0-1 0,0 1 16,0 53-16,0-54 16,0 71-16,0-52 15,0 34 1,0-34-16,0-1 0,0 0 16,0 36-16,0-36 15,17 18-15,-17-36 16,0 1-16,-17 0 15,-1-18 1,0 17-16,-35 1 16,18-18-1,-53 35-15,35-35 16,-18 0-16,1 18 16,-1-18-16,-34 0 0,-90 0 15,90 0-15,-54-18 16,88 1-16,-34-1 15,69 0-15,19 1 16,-1 17-16,18-18 16,0 0-1</inkml:trace>
  <inkml:trace contextRef="#ctx0" brushRef="#br0" timeOffset="109315.856">7232 7832 0,'0'0'16,"18"0"15,17-18-31,-17 18 16,17 0-16,0 0 15,0 0-15,-17 0 16,0 0-16,-18-18 15</inkml:trace>
  <inkml:trace contextRef="#ctx0" brushRef="#br0" timeOffset="109499.845">7303 7638 0,'17'17'0,"-34"-34"0,52 70 15,-35-18-15,17 35 16,1-17-16,-18-17 0,18 34 16,-1-35-16,-17 1 15,18-19-15,0 1 0,-1-18 16</inkml:trace>
  <inkml:trace contextRef="#ctx0" brushRef="#br0" timeOffset="110128.016">7549 7885 0,'0'-18'0,"0"36"0,-17-36 16,17 36 0,0-1-16,-18 19 15,18-19-15,18 36 16,-1-53-16,1 35 15,0-35-15,17-17 16,-17 17-16,-1-36 16,-17 19-16,0-18 15,-17 17 1,17 0-16,-18 1 0,18-1 16,-18 18-16,18-18 15,0 36 1,18 17-16,-18-17 15,35 17 1,-35-17-16,36 17 16,-36-17-16,17-18 15,-34 0 17,17-18-17,0 0 63,0 1-62,0-1-16,17 1 16,1-1-16,-1 0 15,1 18-15,0 0 16,-1 18-1,1 0 1,0-1-16,-1 1 16,-17-1-16,18 1 15,-18 0-15,0-1 16</inkml:trace>
  <inkml:trace contextRef="#ctx0" brushRef="#br0" timeOffset="110528.809">7902 7602 0,'18'36'15,"0"34"-15,-1 18 16,1-52-16,-1 17 16,-17-18-16,18 18 15,-18-18-15,0-17 16,0-1-16,18-17 16,-18-17-16,0-19 15,17 19-15,1-36 16,-18 18-16,35-1 15,-35 19-15,36 17 16,-19 17-16,1 19 16,-1-19-16,-17 54 15,18-54 1,-18 36-16,18-35 16,-18 0-16,0-1 15</inkml:trace>
  <inkml:trace contextRef="#ctx0" brushRef="#br0" timeOffset="112553.335">7497 6015 0,'0'18'0,"0"34"15,17-16-15,18 70 16,-17-36-16,-18 18 16,35 124-16,-35-106 15,0 0-15,0-1 16,0-16-16,18 52 0,-18-71 16,18 19-1,-18-72-15,0 18 16,0-17-16,0-36 15</inkml:trace>
  <inkml:trace contextRef="#ctx0" brushRef="#br0" timeOffset="113015.066">7355 6315 0,'0'0'0,"0"-18"31,18-17-15,0 17-16,-1-17 16,-17 0-16,18 17 0,0-17 0,-18-18 15,17-18-15,1 54 16,-18-36-16,18 53 15,-1-18 1,1 18-16,17 35 16,0-17-16,18 35 15,-35-18-15,17 18 16,0-35-16,-35 17 0,36 18 16</inkml:trace>
  <inkml:trace contextRef="#ctx0" brushRef="#br0" timeOffset="113475.707">7990 6597 0,'0'0'16,"-17"-18"-16,-1 18 15,1 0-15,-19 18 16,1 17-16,35-17 16,-18 17-16,18 18 0,0-18 15,18 36-15,17-36 16,18 0-1,-18-17-15,18 0 16,-17-18-16,-1 0 16,-35-18-16,18-17 15</inkml:trace>
  <inkml:trace contextRef="#ctx0" brushRef="#br0" timeOffset="113977.17">7902 6385 0,'0'-17'0,"0"-1"16,18-17-16,-18 17 15,18-35-15,-18 36 16,17-19 0,1 19-16,-1-1 15,-17 36 16,18 17-15,-18-17 0,18 34-16,-1-34 15,1 0-15,17 17 16,-17-35-16,0 0 16,-1 0-16,1 0 0,-1-18 0,-17 1 15,18-19-15,-18 1 16,0-18-1,0 36-15,0-36 16,0 35-16,-18 0 16,18 36-1</inkml:trace>
  <inkml:trace contextRef="#ctx0" brushRef="#br0" timeOffset="114534.432">8378 6368 0,'0'-18'15,"-17"36"17,-1-1-17,18 1-15,-17 0 16,-1-1-16,18 18 0,-18-17 15,18 0-15,0 17 16,0-17-16,18 17 16,0-17-16,17-1 15,-18-17 1,1 18-16,-18 0 16,18-18-16,-18 17 15</inkml:trace>
  <inkml:trace contextRef="#ctx0" brushRef="#br0" timeOffset="114737.684">8414 6509 0,'17'0'16,"1"0"-16,17 0 15,-17 0-15,0 0 16,-1 0-16,1 0 16,-18 17-16,-18-34 31</inkml:trace>
  <inkml:trace contextRef="#ctx0" brushRef="#br0" timeOffset="114938.215">8484 6368 0,'0'35'15,"0"-70"-15,0 105 0,0-52 0,0 17 16,18 0-16,0 1 16,17-1-1,-17-17-15,17-1 16,-18-17-16,1 0 15,0 0-15,-18-17 16</inkml:trace>
  <inkml:trace contextRef="#ctx0" brushRef="#br0" timeOffset="115211.442">8661 6315 0,'17'17'15,"1"-17"1,0 18-16,17 0 16,-17-1-1,17 1-15,-35 0 16,17-1-16,1 1 16,-18 17-1,18-17-15,-18 17 16,0-17-16,-18-1 15,0 1-15,1-18 0,-18 35 16,-1-17-16,1 0 16</inkml:trace>
  <inkml:trace contextRef="#ctx0" brushRef="#br0" timeOffset="117746.745">7849 8961 0,'0'-18'31,"0"36"-15,0-1 15,0-34 94</inkml:trace>
  <inkml:trace contextRef="#ctx0" brushRef="#br0" timeOffset="118791.697">7743 9208 0,'0'-18'31,"18"0"-15,-18 1-1,0-1-15,18-35 16,-18 35-16,0 1 0,17-19 16,-17 19-16,18-18 15,0 17 1,-1 18-16,-17-18 15,18 18 1,0-17 0,-1 17-16,1 0 15,0 0 1,-1 17-16,18-17 16,-17 0-16,0 0 15,17 0 1,-17 0-16,35 0 0,-36 0 15,36 0-15,-35 0 16,35 18 0,-36-18-16,36 18 15,-18-18-15,18 17 16,-17-17-16,34 18 16,-34-18-16,-1 0 0,18 17 15,17 1 1,-34-18-16,16 18 15,-16-18-15,34 0 16,-34 17-16,16-17 16,-16 0-1,-1 0-15,-17 18 0,17-18 16,0 0-16,-17 0 0,35 0 16,-36 0-16,36-18 15,-35 18-15,0 0 16,-1 0-16,19 0 15,-19-17 1,18-1 0,-35 0-16,36-17 15,-19 18-15,1-19 16,0 19-16,-1-19 16,-17 19-16,18-19 15,-18 19 1,0-1-16,18 1 0,-18-36 15,0 35-15,0-17 16,0 17-16,0 0 16,17 1-16,-17-1 15,0 1 1,0-1-16,0 0 16,0 1-1,0-1-15,0 0 16</inkml:trace>
  <inkml:trace contextRef="#ctx0" brushRef="#br0" timeOffset="119098.513">9402 8625 0,'0'0'0,"17"-17"16,36-36 0,-35 35-1,17-17-15,-17 17 0,17-17 16,-17 17-16,-1 1 16,-17 34-1,18 36 1,-1-17-16,1-1 0,17 0 15,-17 0-15,17 1 0,-17-19 16,17 1-16,-17 0 0,17-1 16</inkml:trace>
  <inkml:trace contextRef="#ctx0" brushRef="#br0" timeOffset="119565.756">9084 7638 0,'0'17'16,"0"19"-16,18 34 15,-18-35-15,17 18 16,1 0-16,-18 18 0,0-18 16,18-18-16,-18 36 15,0-36-15,17-18 16,1 1-16,0-36 15,-18-17-15</inkml:trace>
  <inkml:trace contextRef="#ctx0" brushRef="#br0" timeOffset="120071.6">9013 7638 0,'0'0'15,"18"-18"-15,0 0 0,-1 18 16,54-17 0,-18-1-16,53 18 0,-36 0 15,71-18 1,-52 18-16,-1 0 0,-18 0 16,89 18-16,-88 0 15,34 17-15,-69-17 16,17 17-16,-36 0 15,1 0-15,0 1 16,-1 17 0,-17-36-16,18 54 15,-18-36-15,0 0 0,17 54 16,1-36-16,0 35 16,-18-53-16,17 0 15,1 1-15,-18-1 0,18-18 16,-1 1-1,-17 0 1,-35-18 0,0 0-16,-36 0 15,1 0-15,17 0 16,-124-18 0,89 18-16,-71-18 15,89 18-15,-36-17 16,71-1-16,-1 18 0,-16-35 15,34 17-15,0 1 16</inkml:trace>
  <inkml:trace contextRef="#ctx0" brushRef="#br0" timeOffset="120543.338">9860 7885 0,'18'0'16,"-36"0"-16,36-18 0,-36 18 15,-17 0-15,17 0 16,-35 18-16,18-1 16,0 1-16,-1 0 15,-16 17-15,-19 18 16,36-18-16,17 18 15,18-35-15,35 17 16,-17-18-16,70-17 16,-53 0-16,36 0 15,-53-17-15,-1-1 16,-17 1-16,-35-19 16,0 19-16,-36 17 15,36 0-15,-36 0 16</inkml:trace>
  <inkml:trace contextRef="#ctx0" brushRef="#br0" timeOffset="121684.635">9490 6121 0,'-18'0'15,"36"17"1,-1 36-1,-17 0-15,36 88 16,-36-53-16,17 107 16,1-90-16,-18 1 15,35 53-15,-17-71 16,-1 18-16,1-53 16,-18 17-1,0-52-15,18 0 16,-18-1-16,-18-34 15,18-1-15</inkml:trace>
  <inkml:trace contextRef="#ctx0" brushRef="#br0" timeOffset="122204.684">9402 6315 0,'-18'0'16,"18"-18"31,18 0-47,-18 1 15,0-1-15,0-17 16,0 17-16,0-35 15,0 36-15,0-19 16,17 19-16,-17-18 0,18 17 16,-1-17-16,-17 17 15,18 0-15,0 18 16,-1 18-16,1-18 16,0 18-16,-1 17 0,19 0 15,-1-17-15,0 17 16,-17-17-16,17 17 15,-35-17-15,35-1 16</inkml:trace>
  <inkml:trace contextRef="#ctx0" brushRef="#br0" timeOffset="122852.92">10107 7126 0,'0'18'15,"0"-36"-15,0 18 32,0-53-17,0 18-15,-18 0 16,18-1-16,-17 1 15,-1-18-15,-17 0 0,17 0 16,-17-52-16,17 52 16,-17-36-16,35 54 15,-18-35 1,18 34-16,-17 1 16,34 17-16,-17 1 15,18 17 1,0-18-16,-1 18 15,1 0-15,17 0 16,1 0 0,16 0-16,-16 18 15,-1-18-15,-17 0 16,17 17-16,-17-17 16,-18 18-1,0 0-15,0-1 16,0 1-16,0 0 15,0-1-15,17 1 16,-17-1-16,18 1 16,-18 17-16,0-17 15</inkml:trace>
  <inkml:trace contextRef="#ctx0" brushRef="#br0" timeOffset="123174.505">10460 6826 0,'0'36'16,"0"-72"-16,18 107 0,-18-36 0,17-17 0,1 17 16,17 18-1,-17-35-15,-1-1 0,19-17 16,-19 0-16,1-17 15,0-1-15,-18-17 0,0 17 16,17-17-16,-17 17 0,0-35 16,0 36-1,0 34 1,18 54 0,-1-36-16,1 18 15,17 35-15,-35-53 16,18 36-1</inkml:trace>
  <inkml:trace contextRef="#ctx0" brushRef="#br0" timeOffset="126011.045">5027 5098 0,'18'0'16,"-1"0"-1,19 0-15,-19 0 16,19 0-16,16 0 0,1-18 15,0 18-15,18 0 16,-1 0-16,72 0 16,-54 0-16,88 0 15,-88 18-15,89-1 16,-89 1-16,0-18 16,-17 18-16,17-1 0,88-17 15,-105 18-15,70-18 16,-71-18-16,-17 18 15,0-17-15,-17 17 0,16 0 16,-16-18-16,-19 18 0,36 0 16,-35 0-16,0 0 15,-36 18 17,0-18-32</inkml:trace>
  <inkml:trace contextRef="#ctx0" brushRef="#br0" timeOffset="126579.029">7514 5927 0,'0'0'16,"0"17"-16,18-17 31,-36 0 0,1 0-15,17-17 15</inkml:trace>
  <inkml:trace contextRef="#ctx0" brushRef="#br0" timeOffset="127286.088">7179 5115 0,'0'-17'31,"18"17"94,-1 0-109,1-18-16,0 18 16,-1 0-16,1 18 0,0-18 15,17 0-15,-18 17 0,54-17 16,-18 18-16,35-18 15,-35 0-15,0 0 16,53-18 0,-53 18-16,17 0 15,-17 0-15,-18 0 16,-17 0-16,0 0 0,-1 0 16,1 0-16,0 0 15,-18-17-15</inkml:trace>
  <inkml:trace contextRef="#ctx0" brushRef="#br0" timeOffset="127630.003">8008 4939 0,'18'0'47,"17"18"-31,-17-18-16,35 35 15,-18-18-15,-18-17 16,1 18-16,0 17 0,-18 1 16,0-19-16,0 19 15,-18-1-15,0-18 16,1 1-16,-1 17 0,1-17 16</inkml:trace>
  <inkml:trace contextRef="#ctx0" brushRef="#br0" timeOffset="128329.361">7444 6103 0,'-18'0'16,"36"0"-16,-54-18 0,36 1 15,0-1 1,0 1-16,0-1 16,0 0-16,18 18 0,-18-35 15,0 17-15,0-17 16,0 17-16,18-35 15,-1 36-15,1-54 16,0 54 0,-1-36-16,1 35 15,-1 0-15,1-17 0,0 18 16,17-1-16,-17 0 16,17 1-16,-17 17 15,-1-18-15,1 18 16,17 0-16,-17 0 15,17 0-15,-17-18 16,-1 18-16,1 0 16,17-17-16,-17 17 15,0 0-15,-1 0 16,1-18-16,-1 18 0,36-18 16,-35 1-1,0 17 16,-18-18-15,17 18 0,-17-17-16,18-1 15,0 0-15,-18 1 16,0-1 31,-18 0-32</inkml:trace>
  <inkml:trace contextRef="#ctx0" brushRef="#br0" timeOffset="128724.912">8114 4727 0,'0'18'16,"18"52"0,-18-17-16,35 36 15,-18-19-15,1 18 16,0-35-16,-1-18 15,-17 1-15,18-19 0,-18 19 16,18-36 0,-18-18-1</inkml:trace>
  <inkml:trace contextRef="#ctx0" brushRef="#br0" timeOffset="129225.744">8114 4692 0,'18'18'15,"17"-1"1,0-17-16,0 18 16,1-18-16,-1 0 0,53 0 15,-35-18-15,71 1 16,-72-1-16,90 0 15,-90 1-15,72-1 16,-89 18 0,0 0-16,-17 0 15,0 35-15,-1-17 16,-17 0-16,0 35 16,0-36-1,18 1-15,-18-1 16,18 19-16,-18-19 0,17 19 15,-17-1-15,0 0 0,0 53 16,0-35-16,18 18 16,-18-36-16,0 0 15,0-17-15,-35 0 16,-1-1-16,-34 1 16,17-18-16,-35 18 15,35-18-15,-53-18 16,53 0-16,-53-17 15,71 17 1,-53 1-16,52 17 16,19 0-16,-1 0 0,18 17 15</inkml:trace>
  <inkml:trace contextRef="#ctx0" brushRef="#br0" timeOffset="129976.72">9349 5962 0,'0'0'15,"17"-18"17,-17 1-17,18-1-15,-18 0 16,0 1-16,0-1 0,0-35 16,0 36-16,0-36 15,-18 35-15,-17-35 16,17 18-16,-35-18 15,36 18 1,-54-36-16,36 53 16,-36-17-16,36 18 15,17 17-15,-17 0 0,0 0 16,17 0-16,-17 0 0,0 17 16,17-17-1,0 18-15,1-18 16,-1 17-16,1-17 15,-1 0-15,0 0 16,1 0-16,-19 0 16,19 0-16,-1-17 15,0 17 1,18-18 0,0 1-16,18-1 15,-18 0-15,0 1 16,0-1-1,18 0 1,-18 36 15</inkml:trace>
  <inkml:trace contextRef="#ctx0" brushRef="#br2" timeOffset="138534.659">8184 5045 0,'18'-18'16,"0"0"15,-1 1-16,19-1-15,17-35 16,-18 36-16,35-54 16,-34 53-1,34-34-15,-52 34 16,17-17-16,-17 35 16,-36 0-16,18 17 15,-17 1-15,-19 0 0,1 17 16,0 0-16,-1-17 0,-17 52 15,18-34 1,-35 34-16,52-35 16,0 1-16,36-36 31,35-53-15,-18 17-16,18-16 15,-35 16-15,17 19 0,18-36 16,-35 35-16,17-17 15,0 35-15,-17-18 16,-1 18-16,1 0 0,0 0 16,-18 18-16,-18 17 15,0 0-15,-52 54 16,35-54-16,-1 18 16,19-18-16,-19 0 0,19 1 15,34-36 1,19-53-1,17 17-15,17-34 16,-35 35-16,54-18 16,-54 17-16,0 1 15,36-18-15,-54 36 16,19 17-16,-54 17 16,-17 36-1,-1-18-15,-16 36 16,34-36-16,0 0 15,-17 36-15,35-53 16,0-1-16,18-17 31,35-35-31,-36 17 16,36-35-16,-18 18 16,-17 18-16,17-19 15,-17 36 1,-18 36-1,-35 16-15,-1 19 16,1 0 0,35-54-16,-18 18 15,18-17-15,0 0 16,18-18-16,0 0 16,-1 0-16,1-18 15,0 0-15,-1 1 0,1-1 16,0 1-1,-18 34 17,-18 36-32,0-35 15,18-1-15,0 19 16,18-19 0,0-17-16,34-35 0,-34 17 15,0 18-15,-18-17 16</inkml:trace>
  <inkml:trace contextRef="#ctx0" brushRef="#br2" timeOffset="138829.944">8202 4974 0,'0'0'15,"18"0"-15,-1 0 0,36 0 16,-35 0-1,70-17-15,-53 17 16,36-18-16</inkml:trace>
  <inkml:trace contextRef="#ctx0" brushRef="#br2" timeOffset="140921.363">18927 11377 0,'-18'-18'16,"0"18"-16,18-17 16,0-1-16,-17 1 15,17-1 1,-36 0-16,19 1 15,-54-1-15,36 18 16,-89 18-16,71-1 16,-35 19-1,53-1-15,-36 18 16,54-18-16,-1-17 16,18 17-16,0 0 0,18 36 15,-1-18-15,19 53 16,-19-54-16,1 1 15,0 18-15,-1-18 0,1 70 16,0-87-16,-18 52 16,-18-53-16,18-17 15,-18-1-15,-17 1 0,-18 17 16,18-35-16,-36 0 16,54 0-1,-19-17-15,1 17 0,17-18 16,-17 18-16,35-18 15,0 18-15,18 0 16,35 0-16,-18 0 16,-17 0-16,17 0 15,18 0-15,-36 0 16,1 0-16,17 36 16,-35-19-16,0 1 15,18 17-15,-18 0 0,0 36 16,18-36-16,-18 53 15,0-35-15,0 36 16,0-54-16,-36 53 16,19-35-16,-1 35 15,0-35-15,1 35 16,17-52-16,0 16 16,17-16-1,19-1-15,-19 0 16,36 1-16,-17-19 15,34 18-15,-35-17 16,36 0 0,-18-18-16,-18 0 0,0 0 15,18 0-15,-17 0 16,-1 0-16,0-18 0,36 18 16,-54 0-16,-34 0 31</inkml:trace>
  <inkml:trace contextRef="#ctx0" brushRef="#br2" timeOffset="146369.286">8925 4851 0,'-17'0'15,"-1"0"17,18-18-1,-18 18 0,-17 0-31,0-18 16,-18 18-16,0 0 15,-35-17 1,35 17-16,-53 0 16,53 17-16,0 1 0,18-18 15,0 18-15,17-1 0,-17-17 16,35 18-16,17 0 16,1-1-1,0 1-15,-18 0 16,17-18-16,-17 17 15,0 1-15,0-1 16,0 1-16,0 0 0,0-1 16,0 1-16,0 17 15,0-17 1,18 17-16,0-17 16,-1-18-1,1 0-15,35 0 16,-36 0-16,19 0 0,17 0 15,0 17 1,17-17-16,-35 18 16,54-18-16,-54 0 15,53 0-15,-53-18 16,18 1-16,-18 17 16,1-35-1,-19 17-15,1 0 16,0 1-16,-18-1 0,17 0 15,-17 1-15,0-1 16,-17 0-16,17 1 16,-18-1-16,18-17 15,0 17 1,0 1-16,0-19 16,0 19-16,0-1 15,0 0-15,-18 1 0,1 17 16,-1-18-16,0 18 15,1 0-15,-1 0 16,-35 0-16,18 0 16,-36 0-16,36 18 15,-18-18-15,18 0 0,-71 17 16,71-17-16,0 0 16,-36 0-16,53 0 15,-17 18 1,17-18-16,1 18 0,-1-1 15,18 1 1,35-18-16,-17 0 16,35 0-1,-18-18-15,1 18 0,17-17 16,-18-1-16,-18 18 16,1 0-16,0 0 15,-36 0-15,0 18 16,-17-18-16,-18 35 15,0 0 1,36-17-16,-19 0 0,36-1 16,18 1-1,17-18-15,36 17 16,-18-17-16,0 0 16,0 0-16,0 0 0,-18-17 15,0 17-15,0 0 16,-17 0-16,-36 0 15,-17 17 1,0 1-16,0 17 16,-1-35-16,19 36 15,17-19-15,17-17 16,1 18-16,17-18 16,0 0-16,36-18 15,-53 18-15,17-35 16,-17 17-1,-36 1-15,0-1 16,-35 0-16,0 18 16,1 0-16,-1 0 0,0 18 15,-71 0-15,71-1 16,18 1-16,17 0 0,18-1 16,18-17-1,0 0-15,70 0 16,-53 0-16,71-17 15,-71-1-15,1 18 16,16-18 0,-16 18-16,-54 0 15,-35 18 1,-35 0 0,53-1-16,-18 1 15,35-18-15,18 18 0,35-18 16,-17-18-16,70 0 15,-35 1 1,53-36-16,-71 35 16,18-17-16,-35 17 15,-18 1-15,-35-1 16,-54 18 0,36 0-16,-17 18 0,-1-1 15,-52 18-15,70 1 16,-18-1-16,54-17 15,17 17 1,17-17-16,72-1 0,-36-17 16,-1-17-16,19-1 15,-18 0-15,-18 1 0,0-1 16,-17 0-16,-18 1 16,-70 17-16,34 0 15,-70 0 1,54 0-16,-1 17 0,-18 19 15,36-19-15,17 1 16,18 17-16,0-17 16,35-1-16,-17-17 15,53 0-15,-54 0 16,36 0 0,-35-17-16,17 17 15,-35-18-15,18 18 16,-36 0-1,0 0 1,18 18 0,0-1-16,36 1 15,-1-18-15,36-35 16</inkml:trace>
  <inkml:trace contextRef="#ctx0" brushRef="#br0" timeOffset="154504.493">21802 11695 0,'0'17'16,"17"-17"46,-17-17-46,18-1-16,0-17 15,-18 17-15,17 0 16,1 1-16,0-1 16,-1 18-1,1 0-15,-1 0 16,1 0 0,0 0-16,-1 18 0,19-18 15,-19 0-15,36 17 16,-35 1-16,35 0 15,-36-1 1,54 1-16,-53-18 16,17 18-16,-18-18 0,19 0 15,17-18-15,-36 0 16,36-17-16,-35 17 16,35-17-1,-36 17-15,1-17 16,0 18-16,-18-19 15,0 19-15,0-1 16,0 0-16,0 1 16,0-1-1,-18 36 17,0-1-32,18 19 15,0-19-15,0 1 16,0 17-16,0 0 15,0-17 1,36 0-16,-19-1 16,19-17-1,-1 0-15,-17 0 16,-1 0-16,1 0 0,-1 0 16,19 0-16,17 0 15,-36 0-15,19 0 16,-19 0-16,1 18 0,17 0 15,-17-1-15,17 1 16,-35 0-16,0-1 16,0 1-1,-18 0-15,18-1 16,0 1-16</inkml:trace>
  <inkml:trace contextRef="#ctx0" brushRef="#br0" timeOffset="155885.462">24412 11871 0,'-17'0'0,"17"-18"31,-18 18-15,18-17-16,0-1 15,-18 0-15,18 1 16,0-1 0,18 1-16,-18-19 15,18 36-15,-18-17 16,17-1-16,1 0 15,17 18 1,-17 0-16,-1 0 0,36 18 16,-17-18-16,34 18 15,-17-18-15,18 0 16,-36 0 0,0-18-16,0 0 0,1 1 15,-19-1-15,1 0 16,35-35-16,-53 36 0,18-36 15,-1 18-15,-17-18 16,0 17 0,0 19-16,0-36 15,-17 35-15,17 1 0,-18 17 16,0 0-16,18 17 16,0 19-1,0-19 1,0 1-16,0-1 0,0 1 15,0 0-15,18-1 0,-18 19 16,18-1-16,-18-17 16,17 17-1,1-35-15,17 17 16,-17-17-16,35 0 16,-36 0-16,36 0 15,-17 18-15,52-18 16,-53 0-16,0 0 15,18 0-15,-18 0 0,71 0 16,-70 0-16,52 0 16,-53 0-16,0 0 15,36-18-15,-36 18 16,18 0-16,-18 0 16,18 0-1,-17 0-15,-19 0 0,1 18 16,17-18-16,-35 18 15,18-1-15,-18 1 16,17 0 0,1-1-1,0 1 1,-18 0 0,17-18-16</inkml:trace>
  <inkml:trace contextRef="#ctx0" brushRef="#br0" timeOffset="158605.074">27869 11977 0,'0'17'16,"-17"-17"-16,17-17 47,0-1-16,17 18-15,-17-17-16,36 17 15,-36-18-15,35 0 16,-17 18-16,35-17 15,-36 17-15,18 0 16,-17 0-16,17 0 16,-17 0-16,70 17 15,-52-17-15,69 0 16,-69-17-16,34 17 16,-35-18-16,36 0 15,-53 18-15,-1-17 16,1-1-16,0 18 0,17-53 15,-18 36-15,19-36 16,-36 17-16,0 1 16,17 0-16,-17 17 0,18-35 15,-18 36-15,0-1 16,-18 18 0,18 18-1,-17-1-15,17 1 0,-18-1 16,18 54-16,0-53 15,0 52 1,0-34-16,18 16 16,-1-34-16,19 17 15,-19-35-15,36 18 16,-35-18-16,35 18 16,-18-18-16,53 0 15,-52 0-15,16 0 16,-16 0-16,17 0 0,52-18 15,-52 18-15,71-18 16,-89 18-16,71-17 16,-71 17-16,1 0 15,-19 0-15,18 0 16,1 0-16,-19 17 16,1 1-16,-18 0 0,35-1 15,-17 1-15,17 0 16,-17-18-16,-1 17 15,19-17 1,-19 18-16,1-18 16,0 0-16,-1 0 15</inkml:trace>
  <inkml:trace contextRef="#ctx0" brushRef="#br0" timeOffset="160034.598">31468 12118 0,'0'18'15,"-18"-18"-15,18-18 16,-17 18-16,17-18 16,-18 1-16,0-19 15,18 19-15,-17-1 16,17 0-16,-18-17 0,18 18 16,0-1-16,0-17 0,0 17 15,18-17-15,-1 17 16,19-17-1,-19 35-15,-17-18 16,18 18-16,-1 0 0,1 0 16,0 0-16,-1 0 15,1 18-15,0-18 16,35 35-16,-36-17 16,18-1-16,1 1 15,52 0-15,-53-1 16,18 1-16,18-18 15,-1 0 1,-34 0-16,-19-18 0,18-17 16,1 0-1,-19-1-15,19-16 16,-36 16-16,17 1 0,1-18 16,-18-18-16,0 54 15,0-36-15,0 18 16,0 17-1,0 36 17,18 17-32,-18-17 15,0-1-15,0 18 0,0-17 16,17 53 0,-17-54-16,18 1 0,-1 35 15,1-53-15,17 35 16,-17-35-16,17 18 15,1-18-15,-19 0 16,18 0-16,1 0 0,34 0 16,-17 0-1,35 0-15,-17 0 16,-18 0-16,0 0 0,0 0 16,53 0-16,-54 0 15,-16 0-15,-1 0 16,36 0-16,-36 0 15,18-18-15,-36 18 16,19 0-16,-19 0 0,1 0 16,35 0-16,-35 0 15,17 18-15,-18-18 16,19 0 0,-19 0-16,1 0 0,0 0 15,-1 0-15,1 0 16,0 0-1,-18 17 17,0 1-17,0 0-15,0 17 16,0-17-16,17-18 16,-17 17-16,0 1 0,0 0 15,-17-18 1</inkml:trace>
  <inkml:trace contextRef="#ctx0" brushRef="#br0" timeOffset="163003.693">476 5486 0,'18'0'32,"35"17"-17,0-17-15,70-17 16,-52-1-16,17 18 15,88-18-15,-87 1 16,-1 17-16,0 0 0,18-18 16,105 1-16,-122 17 15,87-36-15,-105 36 16,-1 0 0</inkml:trace>
  <inkml:trace contextRef="#ctx0" brushRef="#br0" timeOffset="163799.894">7902 7161 0,'18'0'31,"17"0"-31,0 0 16,18 0-16,0-17 15,0 17-15,18 0 0,35 0 16,-71 17-16,0-17 15</inkml:trace>
  <inkml:trace contextRef="#ctx0" brushRef="#br0" timeOffset="164220.935">10107 7303 0,'35'17'15,"-70"-34"-15,106 34 0,-54 1 16,36-18-16,-18 17 15,89-17-15,-53 18 16,52-18-16,-70 18 16,17-18-16</inkml:trace>
  <inkml:trace contextRef="#ctx0" brushRef="#br0" timeOffset="165512.714">9278 5009 0,'18'0'62,"17"0"-46,-17 0-16,-1 0 15,1 18-15,17-18 0,-17 0 16,17 0-16,36 0 0,-18-18 16,35 18-16,-35 0 15,70-17-15,-70 17 16,18 0-16,-1 0 15,1 0-15,-1 0 0,1 0 16,17 0-16,0 17 0,-17-17 16,17 0-16,0 0 0,106 0 15,-88 0-15,123 0 16,-88 0-16,-17 0 16,17 0-16,-17 0 15,122 0-15,-140 0 16,-35 0-16,17 0 0,18 0 15,-71 0-15,0 0 16,1 0-16,-19 0 16,-34 0 15,-1-17-15</inkml:trace>
  <inkml:trace contextRef="#ctx0" brushRef="#br0" timeOffset="165762.377">12400 4833 0,'18'0'16,"-1"0"-16,19 0 16,-1 18-16,0-18 15,71 35-15,-53-17 16,53 17-16,-71 0 15,53 18-15,-70-35 16,17 17 0,-35-17-16,-35 17 15,0-17-15,-1-18 16,-17 17-16,1-17 0,-19 18 16,18-18-16,0 0 0</inkml:trace>
  <inkml:trace contextRef="#ctx0" brushRef="#br0" timeOffset="166513.16">13776 4886 0,'35'-35'15,"-17"17"-15,-18-17 0,-18 17 16,-35 18 0,0 0-16,-52 53 15,52 0-15,-36 35 16,37-53-16,34 18 15,0 0-15,18 53 16,36-71-16,-1 1 0,88 17 16,-34-53-16,69 0 15,-70 0-15,36-36 16,-89 19-16,0-19 16</inkml:trace>
  <inkml:trace contextRef="#ctx0" brushRef="#br0" timeOffset="167303.507">14393 4216 0,'0'0'15,"0"-18"-15,0 0 0,-17 18 16,-1 0 0,0 0-16,-17 36 15,18-1-15,-19 18 16,19-18-16,-19 0 16,1 1-16,17-19 15,-17 19-15,17-19 16,36 1 15,17 0-15,-17-18-16,17 35 15,1-18-15,-1 36 16,-17-35-16,17 17 16,-35-17-1,17 0 1</inkml:trace>
  <inkml:trace contextRef="#ctx0" brushRef="#br0" timeOffset="167516.074">14499 4427 0,'0'0'16,"35"0"-16,1 0 0,34 18 16,-17-18-16,18 0 15,-54 0-15,1 0 16,0 0-16,-36 0 16,0 0-1</inkml:trace>
  <inkml:trace contextRef="#ctx0" brushRef="#br0" timeOffset="167758.719">14676 4216 0,'0'17'15,"0"-34"-15,0 70 0,0 0 16,0-18-16,17 53 15,-17-53-15,0 1 16,18 16 0,-1-34-16,19 0 0,-1-1 15,0-17-15,1 0 16,-19-17-16,1 17 0,0-18 16</inkml:trace>
  <inkml:trace contextRef="#ctx0" brushRef="#br0" timeOffset="168054.003">14958 4233 0,'0'0'16,"17"0"-1,36 18 1,-17-18-16,17 35 15,-18-17-15,0 0 16,0-1-16,-17 1 16,17-1-16,-17 1 0,0-18 15,-18 18-15,17-18 0,-17 17 0,-17 1 16,-1 0 0,0 17-16,-35 0 15,18 0-15,0 18 16,0-35-16,17 0 0,18-1 15</inkml:trace>
  <inkml:trace contextRef="#ctx0" brushRef="#br0" timeOffset="170390.164">13547 5927 0,'17'0'16,"1"0"-16,17 0 15,-17 0-15,17 0 16,0 17 0,-35 1-16</inkml:trace>
  <inkml:trace contextRef="#ctx0" brushRef="#br0" timeOffset="170512.907">13582 6121 0,'18'17'0,"-36"-34"15,53 34-15,-17-17 0,17 0 0,18 0 16,-18 0-16,18 0 16</inkml:trace>
  <inkml:trace contextRef="#ctx0" brushRef="#br0" timeOffset="170984.585">14499 5980 0,'0'-36'0,"0"72"0,0-89 16,-35 35-16,17 0 16,1 18-16,-36 0 15,0 18-15,-18 53 16,36-36-16,-18 35 16,35-17-16,1 36 15,17-54-15,35 18 16,0-36-16,1-17 15,-1 0-15,0 0 16,53-35-16,-70 17 16,17-17-16,-17 0 0,0 0 15,-18-1-15,17 1 0,-17 0 16,0 17-16,-17 1 16,17-1-16,-18 18 15,36 18 1,-1 52-16,1-35 15,35 36 1,-18-36-16,0-17 0,18 17 16,-35-17-16,17-1 15</inkml:trace>
  <inkml:trace contextRef="#ctx0" brushRef="#br0" timeOffset="172002.773">15011 5503 0,'17'-17'16,"1"-1"-16,0 18 16,-36 18-1,0-1 1,-35 36 0,36-17-16,-36 16 15,35-34-15,1 17 16,17-17-16,0 17 15,0-17-15,35 17 16,0-35-16,-17 18 16,35-1-16,-36 1 15,1 0-15,0-1 16,-1-17 0</inkml:trace>
  <inkml:trace contextRef="#ctx0" brushRef="#br0" timeOffset="172352.727">15187 5662 0,'0'0'0,"18"0"15,-1 0-15,36 0 16,-35 0-1,35-18-15,-18 18 16,-17 0-16,-1 0 0,-34 0 31</inkml:trace>
  <inkml:trace contextRef="#ctx0" brushRef="#br0" timeOffset="172574.317">15311 5503 0,'-18'36'15,"36"-72"-15,-36 107 0,18-53 16,0 17-16,0 0 0,35 36 16,-17-54-16,17 36 15,-17-35 1,-1-18-16,19 17 0,-19-17 15,1 0-15,0 0 0,-1-35 16</inkml:trace>
  <inkml:trace contextRef="#ctx0" brushRef="#br0" timeOffset="172858.297">15540 5450 0,'18'18'16,"17"0"0,0-1-16,18 19 15,-18-36-15,36 35 16,-36-17-16,18-1 16,-35-17-1,-18 18-15,0-1 16,-18 19-1,-17-19-15,17 1 16,-35 35 0,18-18-16,-18 18 15,35-18-15,-17 1 16</inkml:trace>
  <inkml:trace contextRef="#ctx0" brushRef="#br0" timeOffset="179504.248">9984 4974 0,'17'0'31,"-17"-17"78,0-1-46,0 0-32,-17 18-15,34 0 93,1 0-93,0 0-1,-1 0-15,18 0 16,-17 0-16,17 0 16,-17 0-16,35-17 15,-35 17-15,-1-18 0,36 0 16,-53 1-1,35-19-15,-17 19 16,-18-1-16,18 1 0,-18-1 16,17-35-16,-17 35 15,18-35-15,-18 18 16,0 17-16,0 1 16,0-18-16,0-1 15,0 1-15,0 0 16,0-1-16,0-16 15,0 16-15,0-34 16,0 17-16,0-35 16,0 52-16,-18-34 15,18 34-15,0-16 16,-17 34-16,17-17 16,-18 17-16,18 0 15,0 1 1,0-1-16,0-17 15,0 17-15,0-17 16,0 17-16,-18 36 31,18 0-15,0-1-16,0 1 16</inkml:trace>
  <inkml:trace contextRef="#ctx0" brushRef="#br0" timeOffset="180856.322">9790 3334 0,'-18'0'0,"18"-18"16,-18 18-1,1 0-15,-1 0 16,0 0-16,1 0 16,-1 18-1,18-1-15,0 19 16,0-19-16,18 19 0,17-1 16,-17-17-16,35 17 15,-36-35-15,1 17 16,0 1-16,-18 0 0,-18-1 15,0-17 1,1 0-16,-19 0 16,19 0-16,-1-17 15</inkml:trace>
  <inkml:trace contextRef="#ctx0" brushRef="#br0" timeOffset="181129.047">9913 3475 0,'-18'18'16,"18"17"-1,0 0-15,18-17 16,35-1 0,-35-17-16,17 0 0,35-35 15,-34 17-15,-1-34 16,-35 34-16,0 0 15,0 1-15,-18-19 0,1 36 16,-36-35-16,18 35 16,17 0-16,-35 0 15,35 18 1,54-18 0</inkml:trace>
  <inkml:trace contextRef="#ctx0" brushRef="#br0" timeOffset="181338.993">10125 3016 0,'-18'-17'15,"36"34"-15,-36-17 16,36 88 0,-1-52-1,19 17-15,-19 0 0,36 52 16,-18-52-16,1 18 15,-19-36-15,1 0 16,-36-35 0</inkml:trace>
  <inkml:trace contextRef="#ctx0" brushRef="#br0" timeOffset="181428.749">10195 3334 0,'18'0'0,"-36"0"0</inkml:trace>
  <inkml:trace contextRef="#ctx0" brushRef="#br0" timeOffset="181623.361">10336 3351 0,'18'0'15,"-36"0"-15,54 0 0,17 0 16,-36-17-16,36-1 16,-35 18-16,17-18 15,-35 1-15,0-1 16</inkml:trace>
  <inkml:trace contextRef="#ctx0" brushRef="#br0" timeOffset="181795.738">10442 3157 0,'0'0'15,"0"71"-15,0-36 0,18 0 16,0 54-16,-1-54 16,-17-17-16,0 17 15,18-17-15,-1-18 0,1 0 16</inkml:trace>
  <inkml:trace contextRef="#ctx0" brushRef="#br0" timeOffset="182112.579">10601 3387 0,'18'35'16,"-54"-88"-16,54 71 0,0 35 0,-18-36 16,17 1-16,1 0 15,0-1-15,-1-17 16,-17-17-1,0-1-15,0 0 0,0-17 16,0 17 0,18 1-16,-1 17 15,1 0 1,0 17-16,-1-17 16,19 18-16,-36 0 15,17-18-15,-17 17 16,18-17-1,-18-17-15,0 34 47,18-17-31</inkml:trace>
  <inkml:trace contextRef="#ctx0" brushRef="#br0" timeOffset="182418.894">10954 3387 0,'-18'17'0,"18"1"16,18-18 0,-1 18-16,1-18 15,17-18 1,-17 18-16,-18-18 15,-18 18 1,1 0 0,17-17-16,0 34 31,17 1-15,1 0-16,0-1 15,-1 1-15,1-18 16,0 0-16</inkml:trace>
  <inkml:trace contextRef="#ctx0" brushRef="#br0" timeOffset="182563.277">11201 3457 0,'0'0'15,"35"-17"-15,-17 17 0,-18-18 16</inkml:trace>
  <inkml:trace contextRef="#ctx0" brushRef="#br0" timeOffset="182651.513">11201 3457 0,'35'-70'31,"-106"140"1,54-34-32,70-72 15,-106 89-15,53-35 0</inkml:trace>
  <inkml:trace contextRef="#ctx0" brushRef="#br0" timeOffset="183091.683">11659 3298 0,'36'0'16,"-19"0"-16,71-17 16,-35-1-1,0 1-15,18-1 0,-1 0 16,1 1-16,-1-19 0,1 19 15,53-54-15,-72 36 16,19 0-16,-71 17 16,0 0-16</inkml:trace>
  <inkml:trace contextRef="#ctx0" brushRef="#br0" timeOffset="183285.699">12400 2910 0,'35'0'15,"-140"18"-15,175-36 0,-17 18 0,-18-17 0,36 17 16,-53 17 0,-1-17-16,1 18 0,-1 17 15,-17 1-15,0-19 16,-35 54-16,18-36 16,-1-17-16,0 17 15,18-17-15,0-1 0,0 1 16</inkml:trace>
  <inkml:trace contextRef="#ctx0" brushRef="#br0" timeOffset="183764.973">13106 2875 0,'0'0'0,"0"53"16,0-35-16,17 35 16,1-18-16,17 0 15,-17-17-15,0-1 16,-1-17-16,18-17 15,-17-1-15,17-35 16,-35 18-16,18-36 16,-18 54-16,0-1 0,18 1 15,-18-1 1,0 36-16,17-1 0,1 18 16,17 54-16,-17-36 15,-1 52-15,1-52 16,-18 35-1,0-52-15,-18-1 16,1-17-16,-1-18 0,1 0 16,-19 0-16,-17-18 15,36 0-15,-36-35 16,18 18-16,17 0 0,-17-36 16</inkml:trace>
  <inkml:trace contextRef="#ctx0" brushRef="#br0" timeOffset="184938.731">13617 2417 0,'18'0'31,"-18"17"-16,0 1 1,-18-1-16,1 1 16,-1 0-16,0 17 0,1 0 15,17-17-15,0 17 16,0-17-16,0-1 0,17 1 16,19 17-16,-19-17 15,19 0 1,-36-1-16,35-17 15,-18 0-15</inkml:trace>
  <inkml:trace contextRef="#ctx0" brushRef="#br0" timeOffset="185137.262">13741 2593 0,'17'0'15,"19"0"1,17 0 0,-1 0-16,-34 0 15,35-18-15,-35 18 16,-36-17 0,0 17-16</inkml:trace>
  <inkml:trace contextRef="#ctx0" brushRef="#br0" timeOffset="185404.472">13864 2417 0,'0'17'16,"0"18"-16,0-17 15,-17 35-15,17-18 16,0 36 0,0-54-16,17 36 15,1-35-15,17 0 16,-17-18-16,-1 0 0,19-18 16,-19 0-1,1-17-15</inkml:trace>
  <inkml:trace contextRef="#ctx0" brushRef="#br0" timeOffset="185716.804">14058 2364 0,'18'17'16,"-1"1"0,19-18-16,-19 0 15,19 18-15,-19-18 16,1 0-16,0 0 0,-1 0 16,-17 17-16,0 1 0,0 17 15,-35 36 1,17-36-16,1 18 15,17-18-15,-18 18 16,18-35-16,-18-1 16,1-17-16</inkml:trace>
  <inkml:trace contextRef="#ctx0" brushRef="#br0" timeOffset="186161.2">13035 2558 0,'-17'17'15,"34"-17"17,1-17-32,-1-1 15,1 0-15,0-17 16,17-18-16,-35 36 0,18-19 15,-1 1 1,-17 17-16,18 18 31,17 36-31,-17-1 16,52 53 0,-34-53-16,-1 1 0,-17-1 15,17 0-15,-18 18 16</inkml:trace>
  <inkml:trace contextRef="#ctx0" brushRef="#br0" timeOffset="189247.809">10672 2858 0,'-18'0'16,"0"0"15,1 0-15,-1-18-16,-53 18 16,36 0-16,-18 0 15,-70 18-15,35-1 16,-1 1-16,1-18 0,0 17 15,-88 19 1,87-1-16,1-17 0,18-1 16,-19 1-16,19 0 0,-36 17 15,71-18-15,0-17 16,35 18 0,0 0-16,35-1 15,-18-17 1,1 36-16,-18-19 15,18 36 1,-18-35-16,-18 52 0,18-34 16,-18 52-1,18-53-15,18 0 0,-18-17 16,18 17-16,-1 1 16,1-19-16,35 1 15,-18 0-15,0-18 0,54 0 16,-36 0-16,-1 0 15,72 17 1,-53-17-16,87 18 16,-70-18-16,18 17 0,-18 1 15,107-18-15,-90 0 16</inkml:trace>
  <inkml:trace contextRef="#ctx0" brushRef="#br0" timeOffset="189559.641">10918 3722 0,'265'-18'31,"-194"18"0,-407 18-31,707-36 0,-353 18 16,-1 0-16,18 0 15,-35-17 1,18-1-16,-18-17 16,0-18-16,-18 17 15,18-34-15,-17 17 16,17-71-1,-18 72-15,18-19 0,0 0 16,-17 19-16,-1-1 0,-35-18 16,35 36-16,-17 0 15,17 35-15,1-18 16,-18 0 0,17 18-16,0 0 0,-52 0 15,34 0-15,-17 0 16,-88 0-16,36 18 15,-1 0-15</inkml:trace>
  <inkml:trace contextRef="#ctx0" brushRef="#br0" timeOffset="-211776.814">4498 11518 0,'0'-17'15,"-18"17"1,18 17 0,18 18-1,0 18-15,-1 71 16,-17-54-16,0 124 16,0 18-16,0-106 15,18 53-15,-18-106 16,35 35-1,-35-71-15,18 1 16,-18 0-16,17-18 0,-17-18 16,-17-17-16</inkml:trace>
  <inkml:trace contextRef="#ctx0" brushRef="#br0" timeOffset="-211497.071">4216 12312 0,'17'18'15,"1"35"1,0-1-16,17 54 16,-17-35-16,-1-18 15,36 35-15,-18-53 16,36-17-16,-36-18 15,0-18-15,1-17 0,-1 0 16,36-54-16,-36 37 16,18-37-1,-36 36-15,1 18 0,0-18 16,-18 36-16</inkml:trace>
  <inkml:trace contextRef="#ctx0" brushRef="#br0" timeOffset="-203472.609">15046 11959 0,'0'-35'16,"0"70"-16,18-70 0,-18 70 31,0 53-15,0-17-16,0-1 0,17 89 15,-17-71-15,0 89 16,0-107-16,18 54 16,0-71-1,-1 0-15,-17-36 16,0 1-16,-17-36 31</inkml:trace>
  <inkml:trace contextRef="#ctx0" brushRef="#br0" timeOffset="-203178.828">14799 12559 0,'18'53'15,"-36"-106"-15,53 141 0,-17-35 16,35 35-16,-18-35 15,18 53-15,-18-53 16,18 0 0,-17-36-16,-19 1 0,36-18 15,0-35 1,-35 0-16,35-36 16,-36 18-16,1 0 15,17-35-15,0 0 16,-17 70-16</inkml:trace>
  <inkml:trace contextRef="#ctx0" brushRef="#br3" timeOffset="-118475.259">19756 8855 0,'17'0'15,"1"0"1,-18-18-1,-18 0 17,1 18-17,17-17 1,-18 17-16,18-35 16,-18 35-16,-17-36 15,17 19-15,-35-1 16,18 0-1,-18 18-15,18 0 16,-36 18-16,36-18 16,0 0-16,0 18 0,-18-18 15,17 17-15,-17 1 16,18 0 0,-35 17-16,34-18 15,-17 19-15,18-1 0,-53 18 16,53-18-16,-18 18 15,18-35-15,17 17 16,-17 18 0,-1-18-16,19 1 0,17-1 15,-18 35-15,0-17 16,18-17-16,-17 69 16,-1-16-1,0-37-15,18-16 0,-17 70 16,17-1-1,0-69-15,17 17 0,1 35 16,0-53-16,35 18 16,0-18-16,35 1 15,-53-19-15,18 1 16,0-1-16,0 1 16,0 0-16,0-1 0,0 1 15,17-18-15,36 18 16,-53-18-16,53-18 15,-53 0-15,0 18 16,-1-17-16,-16-1 0,52-17 16,-53 0-16,18-1 15,-18 1-15,1-18 16,-1 18-16,0-36 16,1 18-16,-1-70 15,-35 52-15,17-17 16,-17 0-16,0 0 15,-35-89-15,18 89 16,-36-53-16,17 88 16,19 0-16,-19 0 15,-52-17-15,53 34 0,-53 1 16,70 18-16,-17 17 16,17 0-16,-17 0 15</inkml:trace>
  <inkml:trace contextRef="#ctx0" brushRef="#br3" timeOffset="-114543.235">23442 10495 0,'0'18'16,"18"-18"31,-1 0-32,1 0 1,0 0-16,-1 17 0,19-17 16,-1 0-1,-18 0-15,19 18 16,-19-18-16,19 0 16,-19 18-16,1-18 15,35 0 1,-35 0-16,-1 0 0,18 0 15,1 0-15,-19 0 16,54 0-16,-36 0 0,18 0 16,-18 0-16,18 17 15,-17-17-15,-1 18 16,0-18 0,0 0-16,-17 0 0,17 0 15,18 0-15,-17 0 16,-1 0-16,-18 0 0,19 0 15,-1 0-15,36 0 16,-36-18-16,53 18 16,-35 0-16,-18 0 15,36-17-15,-36 17 16,0 0-16,-17 0 16,53 17-16,-54-17 0,54 0 15,-54 0 1,19 0-16,-1 0 0,35 18 15,-17-18-15,18 0 16,-36 0-16,0 0 16,1 0-16,-1 0 0,36 0 15,-18 0-15,17 18 16,-35-18 0,18 17-16,-17-17 15,16 0-15,-16 18 16,34-18-1,-17 0-15,-18 0 0,1 18 0,17-18 16,35 0 0,-53 0-16,53 0 15,-52 0-15,17 0 0,35 0 16,-53 0-16,71 17 16,-71-17-16,18 0 15,-18 0-15,54 0 16,-54 0-16,35 18 15,-34-18-15,52 0 16,-53 0-16,53 17 16,-52-17-16,16 0 15,-16 0-15,17 0 16,53 0-16,-36 0 16,36 0-16,-36 0 15,36 18-15,-70-18 16,52 0-16,-35 0 15,53 0 1,-54-18-16,1 18 16,0 0-16,18 0 0,-18 0 0,53 0 15,-54 0-15,72 0 16,-71 0-16,0 0 16,0 0-16,53 0 15,-54 0-15,72 0 16,-71 0-16,0 18 15,0-18-15,0 0 0,0 0 16,35 0-16,-35 0 16,52 0-16,-34 0 15,52 0 1,-70 0-16,18 18 0,52-18 16,1 17-1,-71-17-15,53 0 16,-71 0-16,0 0 0,0 0 15,18 0 1,-17 0-16,17 0 16,0 0-16,-18 0 15,0 0-15,18 0 0,-18 0 16,18 0-16,-18 0 0,18 0 0,0 18 16,18-18-16,-18 0 15,0 0-15,0 0 0,17-18 16,18 18-16,-35 0 15,18 18-15,-18-18 16,35 18-16,-53-1 16,18-17-16,0 0 15,0 18-15,0-18 0,0 0 16,0 0-16,0 0 0,0 0 16,17 0-16,-17 0 15,18 0-15,-36 18 16,18-18-16,-18 0 15,-17 0 1,-18-18-16,0 0 16</inkml:trace>
  <inkml:trace contextRef="#ctx0" brushRef="#br3" timeOffset="-112362.187">26882 1976 0,'-18'0'78,"-17"-18"-63,17 0-15,-52 1 16,17 17-16,-71-36 16,71 19-16,-35-1 0,-88-17 15,-36 17 1,106 1-16,-105 34 15,105-17-15,-88 35 16,88-17-16,-71 17 16,89-17-1,0 17-15,0-17 0,-71 35 16,89-36-16,-1 19 16,18-1-16,-17 0 0,34-17 15,1 17-15,0-17 0,-18 35 16,17-18-16,1 18 15,0-18-15,17-17 16,-35 52 0,36-52-16,-1 35 15,18-35-15,0 17 16,18-17-16,17 17 16,-17-35-16,17 17 15,35 19-15,-34-36 16,-1 17-1,0 1-15,18 0 0,53 17 16,-35-17-16,52 17 16,-52-17-16,-1-1 15,1-17-15,-18 18 0,35-1 16,-18-17-16,1 0 0,70 0 16,-70 0-16,17 0 15,-18-17-15,1 17 0,52 0 16,-52 17-16,-18-17 15,17 0-15,72 18 16,-72-18-16,71 18 16,-70-18-16,52 0 15,-70 0-15,0 0 16,-18 0-16,18 0 0,0 0 16,53 0-1,-71 0-15,89 0 16,-71 0-16,53 0 15,-54-18-15,1 18 0,36-35 16,-54 35-16,35-35 16,-52 35-16,0-18 15,17-17 1,-17-18-16,-1 35 16,1-70-16,-18 35 15,-18 18-15,18-18 0,-35 0 16,0 0-16,-1 0 0,-87-35 15,52 53-15,-123-71 16,106 70 0,-106-34-16,88 35 15,-88-18-15,106 35 16,-35 18-16,70 0 16</inkml:trace>
  <inkml:trace contextRef="#ctx0" brushRef="#br3" timeOffset="-108320.747">6703 14676 0,'0'17'16,"17"-17"-1,1 18 1,0-18-16,17 17 16,0-17-16,18 0 15,-18 0-15,1 0 16,17-17-1,-36 17-15,36-18 16,-35 1-16,-1 17 0,36-18 16,-35 18-16,17 0 15,1 18-15,17-1 16,-36 1-16,18-18 16,-17 17-16,17-17 0,1 0 15,-1 0-15,18 0 16,-36-17-1,54-1-15,-53 18 16,35-35-16,-36 35 16,18-18-1,-17 18-15,0 0 16,-1 0-16,19 18 16,-19 0-16,19-18 15,-19 17-15,36-17 16,-18 0-1,1-17-15,-1 17 0,18 0 16,-18-18-16,18 18 16,-35 0-16,35 0 15,-36 18-15,1-18 16,17 17-16,-17-17 0,-1 18 16,19-1-16,-19-17 15,19 0 1,-1 0-16,0 0 15,1-17-15,-1-1 0,0 1 16,18-1-16,-18 0 0,36 1 16,-36-1-1,-17 18-15,-1 0 16,1 18-16,0 17 16,-1-17-16,1-1 15,0 1-15,17-1 16,-18-17-16,19 0 0,-19 0 0,54-35 15,-36 35 1,36-35-16,-18 17 16,17 1-16,-52-1 15,35 18-15,-18 18 16,0-1-16,-17-17 16,35 18-1,-35 0-15,17-18 0,18 17 16,-36-17-16,36 0 15,-35 0-15,17 0 16,-17 0 0,17 0-16,-17 0 0,35 0 15,-36 0-15,36 0 16,-17 0-16,16 18 16,-16-18-1,-19 17-15,19-17 16,-19 18-16,1-18 15,0 0-15,34 0 16,-16 0-16,34-18 16,-34 18-16,34 0 15,-52 0-15,-1 0 16,19 0-16,-19 0 0,36 0 16,-35 0-16,17 0 15,0 0 1,1 0-16,-1 0 15,18-17-15,-18 17 16,0-18 0,1 18-16,-1-17 15,-17 17-15,17-18 16,-17 18-16,17 0 16,-17 0-16,34 0 15,-34 0-15,17 0 16,1 0-16,-1 18 15,-17-18 1,-1 0-16,1 0 16,-1 0-16,19 0 15,-19 0-15,19 0 0,-19 0 16,54 0-16,-54 0 16,54-18-1,-53 18-15,35 18 16,-18-18-16,0 0 0,0 17 15,71-17-15,-70 0 16,69 18 0,-69-18-16,17 0 0,-18 0 15,-18 0-15,36 17 16,-17-17-16,34 18 16,-34-18-16,16 0 15,-34 0-15,17 0 16,-35-18-16,0 1 15</inkml:trace>
  <inkml:trace contextRef="#ctx0" brushRef="#br3" timeOffset="-101698.01">19068 12823 0,'-18'0'16,"18"-17"15,18 17-16,-18 17 32,35-17-31,-17 18-16,17-18 16,35 0-16,-34 0 15,52 0-15,-53 0 16,71 0-1,-53 18-15,0-18 0,17 0 16,-17 0-16,18 0 0,17 0 16,71 0-16,-89-18 15,19 18-15,-19 0 0,1 0 16,52 0-16,-70 0 16,35 0-1,-35 0-15,-18 18 16,18-18-16,-17 0 0,-1 0 15,0 0-15,0 0 0,18 0 16,-17 0-16,17 0 16,-36 0-16,1 0 15,-1 0-15,1 0 0,0 0 16,-1 0-16,1-18 62,-18 0-46,0 1-16,0-1 16,0 1-16,0-1 15,0 0-15,0 1 16,0-1-16,0 0 0,0 1 16,0-1-16,0-17 0,0-18 15,0 18-15,0-1 16,18-34-1,-18 17-15,17-53 16,-17 35-16,18 1 0,-18-1 16,0 18-16,18 1 0,-18 16 15,0-34-15,0 34 16,0-16-16,0 34 16,0-17-16,0 17 15,0 0-15,0-17 16,0-18-1,0 35-15,-18 1 0,0-1 16,18 1 0,-17 17 15,-1 0-15,0 0-1,1 17-15,-1-17 16,0 0-1,1 0 1,-1-17 0,1 17-16,-36 0 15,17 0-15,-17 0 0,1 0 16,-1 0-16,-106 0 16,71 0-16,-1-18 0,-105 0 15,89 18-15,16-17 16,-16 17-16,16-18 15,-16 0-15,-37 1 16,72 17-16,-36-18 16,53 18-16,-17 0 15,34 18-15,1-18 16,0 0-16,-1 17 16,19-17-16,-18 0 0,17 0 15,-17 18-15,17-18 16,0 0-16,1 0 15,34 0 32,-17 18-31,0-1-16,0 1 16,0 0-1,0-1-15,0 18 16,0-17-16,0 70 15,0-17-15,0-1 0,0 107 16,0 52 0,18-123-16,0 106 15,-18-142-15,0 18 16,17-17-16,-17-18 16,18-18-16,0 18 0,17 0 15,-35-35-15,35 17 16</inkml:trace>
  <inkml:trace contextRef="#ctx0" brushRef="#br3" timeOffset="-99495.436">33161 12030 0,'-18'0'47,"1"0"-47,-18 0 15,-1 0-15,1 0 0,-18 0 16,0 0-16,0-18 15,0 18-15,-88-18 16,88 18-16,-105-35 16,87 18-16,-123-19 15,106 36-15,-18 0 0,0-17 16,-53 17-16,89 17 16,-18 1-1,52-18-15,-17 18 16,36-1-16,-36 1 15,35-18-15,-35 17 16,36-17-16,-1 0 16,0 18-1,18 0 1,0-1-16,0 1 16,18 17-16,0-17 15,-18 17 1,17 0-16,-17 1 15,0-1-15,0 18 16,-17-18-16,17 36 0,-36 52 16,36-52-16,-17 52 15,17-52-15,0-1 16,0-17-16,0 0 0,-18-17 16,18-1-16,0 35 15,0-34-15,-18-19 16,18 36-16,0-35 15,0 17 1,0 0-16,0-17 0,0 0 16,0-1-1,18-17-15,-18 18 16,35-18-16,-17 18 16,0-18-16,-1 0 15,1 0-15,17-18 0,1 18 16,-1 0-16,0 0 0,53-18 15,-52 18-15,69 0 16,-52 0-16,71 18 16,-54-18-16,71 18 15,-70-1-15,70 1 16,-70-18-16,-1 0 16,1 0-16,-1 17 15,89-17-15,-88 0 16,70 18-16,-71-18 15,36 0-15,-53 0 16,18 18-16,-36-18 16,18 0-1,-18 17-15,18-17 16,-35 0-16,17 18 16,-17-18-16,-1 0 15,1 0-15,-1 0 16,1-18-1,0 18 1,-1-17-16,1 17 16,0-18-16,-18 0 15,0 1-15,0-1 16,17 1 0,-17-19-1,0 19-15,0-1 0,0-35 16,0 18-16,18-18 15,-18 18-15,0-54 16,18 54 0,-18-53-16,0 53 15,17-1-15,-17-17 16,18 1-16,-1-1 0,1-53 16,0 53-16,-1-53 15,-17 71-15,18-36 16,-18 36-16,0 0 15,0 17-15,0 0 16,0 1-16,0-19 16,0 19-16,0-18 15,0 17-15,0 0 16,0 1 31,-18 17-32,-17-18 1,0 18-16,-53-18 16,35 18-16,-18 0 15,-123 0-15,71 0 16,-142 18-16</inkml:trace>
  <inkml:trace contextRef="#ctx0" brushRef="#br3" timeOffset="-91887.507">30551 15452 0,'0'0'15,"0"17"-15,-18-17 0,18 18 0,18-18 16,-18-18 15,0-52-15,0 34-16,-18-69 15,18 52-15,-35-88 16,17 52-16,18 19 16,-18-71-1,18 53-15,0 35 0,0 17 16,0 19-16,0-1 15,18 0-15,-18 1 16,18 17-16,-1-18 16,19 1-1,-1 17-15,0 0 16,0 0 0,18 0-1,-17 17-15,-19-17 0,19 35 16,-19-17-16,1 17 15,-1-35-15,-17 36 16,18-19-16,-18 1 16,0 0-16,0-1 15</inkml:trace>
  <inkml:trace contextRef="#ctx0" brushRef="#br3" timeOffset="-91352.584">30921 15275 0,'0'0'0,"0"18"15,0 0 1,0 17-16,0-18 0,18 19 16,-18 34-16,17-52 15,1 0-15,0 17 16,17-35 0,-18-18-16,1-35 15,0 36-15,-1-54 16,1 53-16,-18-17 0,18 18 15,-18-1 1,0 36-16,17 17 16,-17 0-16,0 18 15,18-18-15,-18-17 16,35 17 0,-17 1-16,-1-36 0</inkml:trace>
  <inkml:trace contextRef="#ctx0" brushRef="#br3" timeOffset="-90557.972">31433 14940 0,'0'0'0,"17"0"16,1 0-1,17 18 1,-17-18-16,17 17 15,-17-17-15</inkml:trace>
  <inkml:trace contextRef="#ctx0" brushRef="#br3" timeOffset="-90436.148">31485 15081 0,'36'18'15,"-72"-36"-15,89 54 0,-17-36 0,34 0 16,-35 0-16,18 0 15</inkml:trace>
  <inkml:trace contextRef="#ctx0" brushRef="#br3" timeOffset="-89955.367">32015 14975 0,'0'0'0,"17"-17"16,-34 17-16,17-18 15,-18 36 1,0 17 0,18-17-16,0 35 15,0-36-15,0 1 16,18 17-16,0-17 0,17-1 15,-17-17-15,17-17 16,-18 17-16,1-18 16,-18 1-16,18-19 0,-18-17 15,0 18 1,-18 0-16,0 17 16,18 1-16,-17 17 0,17 17 31</inkml:trace>
  <inkml:trace contextRef="#ctx0" brushRef="#br3" timeOffset="-89830.537">32314 15117 0,'0'17'31,"18"-17"-15</inkml:trace>
  <inkml:trace contextRef="#ctx0" brushRef="#br3" timeOffset="-89539.264">32491 15081 0,'-18'0'16,"18"36"-1,0-19-15,0 18 16,18-17 0,-1 0-16,19-1 15,-19-17-15,19 0 16,-1-35 0,-17 17-16,-1-17 15,-17 18-15,0-19 16,0 19-16,-17-1 0,-1 0 15,0 18-15,1 0 16,-1 0-16,0 0 0</inkml:trace>
  <inkml:trace contextRef="#ctx0" brushRef="#br3" timeOffset="-89262.025">32808 15099 0,'0'18'16,"0"-1"-16,18 18 16,-18-17-16,18 0 15,17 17-15,-17-35 16,-1 18-16,1-18 0,17 0 16,-35-18-1,18 0-15,-36-35 16,0 36-16,1-36 15,-1 35-15,-17 1 16,17 17 0,18 17-1,18-17 1</inkml:trace>
  <inkml:trace contextRef="#ctx0" brushRef="#br3" timeOffset="-88984.789">33055 15152 0,'-70'-18'16,"140"36"-16,-70-1 16,0 1-1,0 0 1,18-18 0,0 0-16,-1 0 15,1 0-15,-1 0 16,-17-18-16,18 0 0,-18 1 15,0-1-15,0 1 16,0-1 0,-18 18 15</inkml:trace>
  <inkml:trace contextRef="#ctx0" brushRef="#br3" timeOffset="-88578.41">33320 15169 0,'-35'0'16,"17"0"-16,18 36 15,0-19 1,35 1-1,-17-18-15,17 18 16,-17-18-16,17 0 16,-35-18-16,18 0 0,-18 1 15,0-1-15,-18-17 16,0 17-16,1 18 16,-1-17-16,1 17 0,-19 0 15,19 0-15,-1 0 16</inkml:trace>
  <inkml:trace contextRef="#ctx0" brushRef="#br3" timeOffset="-87811.243">33549 15117 0,'-17'0'31,"-1"17"-31,18 1 15,-18 35 1,18-36-16,0 1 0,36 17 16,-19-35-16,18 18 15,1-36 1,-19 1-16,-17-1 16,0 0-16,0-17 15,0 17-15,-17 1 16,-1 17-16,0-18 15,1 18-15</inkml:trace>
  <inkml:trace contextRef="#ctx0" brushRef="#br3" timeOffset="-87037.687">33831 15046 0,'-17'0'16,"-1"0"0</inkml:trace>
  <inkml:trace contextRef="#ctx0" brushRef="#br3" timeOffset="-86476.194">33743 15046 0,'0'-18'15,"18"18"1,-18-17-16,0-1 31,0 36 16,0-1-31,0 19-1,0-19-15,0 19 16,0 34-16,17-35 16,-17 54-16,18-54 15,-18 18-15,18-18 16,-18 0-16,0-17 16,17 0-1,-17-36 16,-17-17-31,17-1 16,0-34-16,0 35 16,0-36-1,0 18-15,0 18 0,0-36 16,0 54-16,0-19 16,0 19-16,0 34 46,0 36-30,0-17-16,0-1 16,0 35-16,0-17 15,0 18 1,17-36-16,-17-17 0,0 17 16,0-17-16,-17-18 15</inkml:trace>
  <inkml:trace contextRef="#ctx0" brushRef="#br3" timeOffset="-68724.133">5503 17110 0,'18'0'47,"0"0"-32,-1 0 1,1 0-16,0 0 16,34 0-1,-16 0-15,17 0 16,-18 0-16,0 0 15,-17 0-15,52 0 16,1 0-16,-18 17 16,-18-17-16,0 0 15,1 0-15,-1 0 0,53 18 16,-35-18-16,35 0 16,-52 0-16,16 0 15,-16 0-15,17 18 16,-18-18-16,18 0 0,35 0 15,-35 0-15,53 17 16,-36-17-16,54 0 16,-54 0-16,54 0 15,-54 0-15,89-17 16,-88 17-16,-1 0 16,1 0-16,70 0 15,-70 0-15,-1 0 0,1 0 16,70 0-1,17 0-15,-87 0 16,0 0-16,87 0 16,-17 0-1,-52-18-15,-19 18 0,1 0 16,-1 0-16,1 0 0,70 0 16,-70 0-16,17-18 15,70 18-15,-87 0 16,17 18-16,0-18 15,1 0-15,-1 0 0,0 18 0,88-18 16,-87 0 0,87 17-16,-70-17 15,-18 0-15,0 0 0,18 0 16,-18 0-16,106 0 16,-88 0-16,-18 0 0,0 0 15,89-17 1,-89 17-16,0 0 0,89 0 15,-89 0-15,88 0 16,-88 0-16,1 17 16,69-17-16,-69 18 15,87-18 1,-105 0-16,105 0 16,-106 0-16,89 18 15,-18-18 1,-70 0-16,-1 0 0,1 0 15,0-18-15,-1 18 0,71 18 16,-70-18-16,52 0 16,-52 0-16,-1 0 15,1 0-15,52 0 16,-52 0-16,-18 17 0,0-17 16,0 0-16,17 0 15,-34 0-15,-19 0 16,18 0-16,1 18 15,17-18-15,-18 0 16,-17 0-16,17 0 16,-18 0-16,19-18 0,-1 18 15,-17 0-15,-36-17 47</inkml:trace>
  <inkml:trace contextRef="#ctx0" brushRef="#br3" timeOffset="-68402.278">15187 17004 0,'0'18'31,"18"-1"-15,-1 1-16,19 17 16,-19-17-16,36 17 0,-18-17 15,18 17 1,-17-17-16,-19-18 16,1 17-16,0-17 15,-1 0-15,-17 18 0,-17-18 16,-19 17-1,1 1-15,0 0 0,-18-1 16,0 19-16,0-19 0,-18 19 16,-52 17-16</inkml:trace>
  <inkml:trace contextRef="#ctx0" brushRef="#br3" timeOffset="-57986.926">5468 16157 0,'0'0'0,"0"-17"0,18-1 16,-18 0-16,0-17 15,0 17 1,0 1-16,-36-19 15,1 19-15,0-1 0,0 1 16,-18 17-16,-88-18 16,52 18-16,19 0 0,-18 0 15,-1 0-15,-122 35 16,105 0-16,-70 18 16,87 0-16,19 0 15,-1 0-15,18 18 0,18-1 16,0 54-16,35-54 15,53 54 1,17-71-16,1 17 0,105 54 16,53-54-1,-105-34-15,-1-36 0,1 17 16,123-34-16,-124-1 16,1-17-16,-18-1 0,-18-17 15,71-52 1,-124 34-16,0 18 0,-17-17 15,-36-1-15,-35-88 16,0 89-16,-35-1 0,0 1 16,-18 17-16,-106 17 15,107 36-15,-1 0 16,18 18-16,-1 17 0,19-17 16,35 17-16</inkml:trace>
  <inkml:trace contextRef="#ctx0" brushRef="#br3" timeOffset="-57150.953">15469 16069 0,'0'-53'0,"0"106"0,0-141 16,-35 70-16,-36-35 15,19 18-15,-1 17 0,-18 18 16,-17 0-16,17 0 16,-34 0-16,16 18 0,-105 35 15,88-18-15,18 18 16,0 0-16,18 0 0,34 18 16,-17 70-1,71-71-15,17 18 0,18 1 16,141 52-16,71 0 15,-124-88-15,18-18 16,-1 0-16,142-17 16,-141-18-16,-36 0 0,19-35 15,34-36 1,-70-35-16,-89 53 16,-17-17-16,0-1 0,-35-17 15,-71-88 1,36 87-16,-124-34 15,106 70-15,-124 0 16,106 35-16,18 18 0,-124 18 16,124 0-16</inkml:trace>
  <inkml:trace contextRef="#ctx0" brushRef="#br1" timeOffset="-31548.102">21643 6262 0,'0'0'0,"18"0"47,17 0-47,0 0 16,0 17-16,54-17 15,-36 0-15,88 0 16,-71 0-16,124 0 16,-88-17-16,-18 17 0,124 0 15,-124-18 1,106 18-16,-106 0 16,71 0-16,-88-17 15,-1 17-15,1 0 0,-18-18 16,-18 18-16,35 0 15,-52 0-15,0-18 16,-1 18 0,-17 18-16,18-18 31,-18-18 0,18-17-15,-18 17-16,0 1 15,17-19-15,-17 19 0,0-54 16,0 36-16,18-71 16,-18 53-16,0-17 15,18 17-15,-18-18 16,0-70-16,0 88 16,-18-88-16,18 70 15,-18 19-15,18-19 0,-35-35 16,17 53-16,-17-35 15,35 53 1,-18 0-16,1-1 0,17 1 16,0 17-16,-18 1 15,18-1-15,0 0 0,-17 18 47,17 18-31,-18 0-16,-17-18 15,17 17-15,-17-17 16,-36 18 0,-105 17-1,17-17-15,71-18 16,-106 18-16,106-18 16,-124 17-16,88-17 15,-87 0 1,105 0-16,18 0 0,0 0 15,-54 18-15,90-18 16,16 0-16,1 0 0,0 0 16,17 0-16,0 17 15,1-17 1,17 18-16,-18-18 16,1 0-1,-1 18 1,0-18-16,1 17 15,17 1 1,0 0-16,0 17 16,0 0-1,0 36-15,0-18 16,17 88-16,1-53 16,-18 18-16,18 0 0,-18-1 15,17 1-15,1 0 16,35 88-16,-36-106 15,19 71-15,-36-88 16,17-18-16</inkml:trace>
  <inkml:trace contextRef="#ctx0" brushRef="#br1" timeOffset="-21516.288">20232 6632 0,'-18'0'62,"1"0"-62,-19-17 16,1 17-16,-36 17 15,19-17-15,-54 0 16,35 0 0,-70 0-16,70-17 15,-17 17-15,-70 0 16,-1 17-1,88-17-15,1 18 0,-89 0 16,88-18-16,-52 17 16,52-17-16,18 0 15,-70 0-15,70 0 16,-18 0-16,36 0 16,0 0-16,17 0 0,1 0 15,-1 0 1,18 18-1,0-1 1,0 1 0,0 0-1,0-1-15,0 19 16,0-19-16,0 1 16,0 17-16,0 0 0,18 54 15,-18-54-15,35 71 16,-35-53-16,35 70 15,-17-70-15,-1 71 16,1-54 0,0 54-16,-1-54 15,-17-17-15,0 18 0,0-18 16,0-1-16,0-16 16,0 17-16,18-18 0,-18 0 0,0 0 15,18 1 1,-18-19-16,17 1 0,19 17 15,-19-17-15,36 0 16,-35-18-16,17 0 16,0 17-16,-17-17 0,53 18 15,-36-18-15,71 0 16,-53 0-16,88 0 16,-71 0-16,18 0 15,1 0-15,-19-18 0,89 1 16,-71 17-16,-17 0 15,-1 0-15,1 0 16,70 0-16,-71 0 16,72-18-16,-90 18 15,72 0-15,-71 0 16,35-18-16,-70 18 16,35 0-1,-36 0-15,1 0 16,0 0-16,-18-17 15,0-1 1,0 0 0,0 1-16,0-36 0,0 35 15,0-52 1,0 17-16,0-53 16,0 53-16,0-18 0,0-17 15,-18-106-15,18 71 16,-18-1-16,1-123 15,-19 53 1,19 106-16,-19 35 0,19 0 16,-36-17-16,35 34 15,1 19-15</inkml:trace>
  <inkml:trace contextRef="#ctx0" brushRef="#br1" timeOffset="-16948.779">19967 8714 0,'18'0'0,"-18"-18"15,18 18-15,-18-18 16,17 1 0,-17-1-1,-17 0 32,-19 18-31,19 0-16,-54 0 15,36 0-15,-89 0 16,36 0-16,18 18 0,-19-18 16,1 0-16,-18 18 0,-70-18 15,88 17-15,-71 1 16,88-18 0,-34 18-16,69-18 15,1 0-15,0 17 0,17-17 16,0 0-16,36 0 31,-36 0 0,1 0-15,-1 18 0,1-18-1,17 18 1,17-18-16,-17 17 15,0 1-15,18 17 16,-18 0-16,17 18 16,-17-17-16,18 16 15,-18 1-15,18 0 0,-18 0 16,0 0-16,17 18 16,-17 52-16,0-70 15,18 88-15,-18-70 16,18 70-16,-18-71 15,17 54-15,-17-71 16,0 0-16,0-18 16,0 18-16,18 0 15,-18-18-15,18 0 16,-1-17-16,1 17 16,0-35-16,-1 18 15,-17 0 1,18-18-16,-1 17 15,-17 1 1,18-18-16,17 0 16,-17 0-16,17 0 15,18 0 1,-35 0-16,17-18 0,0 18 16,54 0-16,-54 0 15,71 0-15,-53 0 16,0 0-16,17 0 0,1 0 15,70-17-15,-71 17 16,54-18 0,-71 18-16,-18 0 15,18 0-15,0-18 0,35 18 16,-53 0-16,18 0 16,-18 0-16,1 0 15,-19 18-15,1-18 16,0 0-1,-1 0 1,-17-18 0,0 1-1,-17-1-15,-1-35 16,0 18-16,-17-53 16,17 17-1,1-52-15,-1 52 16,1 1-16,17-1 0,-18 18 15,18-18-15,-18 1 16,1-71-16,-1 70 0,18 1 16,-18-1-16,1-17 15,-1-71-15,18 89 16,-18-19-16,18 19 16,-17 17-16,17 0 0,-35-17 15,35 52-15,-18 36 16</inkml:trace>
  <inkml:trace contextRef="#ctx0" brushRef="#br1" timeOffset="-11918.21">24007 13000 0,'17'18'31,"1"-1"-15,17 18-16,18 36 15,-18-18-15,1 0 16,16 17-16,19-17 0,53 88 16,-36-52-16,70 34 15,-87-52-15,70 34 16,-70-52-16,-1-17 16,-17-1-16,0 0 0,35 0 15,-52-17 1,-1 0-16,-35-36 31,-53-17-31</inkml:trace>
  <inkml:trace contextRef="#ctx0" brushRef="#br1" timeOffset="-11427.908">23830 13212 0,'0'0'0,"0"-18"0,18 0 15,-1-17 1,1 0-1,-18 17-15,18 0 0,-1-17 16,-17 18-16,18-36 16,-18 35-16,18 0 15,-18 1 1,17 17-16,1 0 16,35 17-16,-18 1 15,18 0 1,0-1-16,-18 1 0,0 0 15,54-1-15,-54 1 16</inkml:trace>
  <inkml:trace contextRef="#ctx0" brushRef="#br1" timeOffset="-9857.695">30745 13335 0,'0'0'0,"17"0"16,-17 18 30,0 17-30,0-17-16,0 34 16,0-34-1,0 53-15,0-18 16,-17-18-16,-1 53 16,0-53-16,1 1 15,-1 17-15,-17-18 0,-18 35 16,18-34-16,-54 34 15,54-35-15,-53 36 16,35-36-16,-53 18 16,53-17-16,-53-1 15,53 0-15,1-17 16,-1 17-16,0-17 0,-88 35 16,88-36-1,-88 18-15,70-17 16,-52 0-16,52-1 15,-70-17-15,70 18 16,-70-18-16,71 0 16,-54 18-1,54-18-15,-36-18 16,35 18-16,-52-18 16,52 1-16,-88-1 15,71 0-15,-70 18 16,69-17-16,-105 17 15,124 0-15,-18 0 16,-1 0-16,19-18 0,-71 18 16,88 0-16,-35-17 15,35-1-15,0 0 16,17 1-16,-16-1 16,34 0-1,-35 18-15,18 0 16,-18 0-16,35 0 15,-17 0-15,17 18 16,36-18 31,0 0-47,-1 0 16</inkml:trace>
  <inkml:trace contextRef="#ctx0" brushRef="#br1" timeOffset="-9247.538">25294 14623 0,'0'0'0,"-17"17"0,17 1 15,0 0 1,35-18-1,-18 0-15,1-18 16,0 18-16,-1-18 16,1 1-16,0-1 15,-18 0-15,0-17 0,0 0 16,0 17-16,-36 1 16,19 17-16,-19 0 15,19 17-15,-18 54 16,17-36-16,18 18 15,0-18-15,0 18 0,18-18 0,17 1 16,35 17-16,-17-53 16,-17 17-16,52-34 15,-35-19 1,-36-17 0</inkml:trace>
  <inkml:trace contextRef="#ctx0" brushRef="#br1" timeOffset="-9070.551">25682 14270 0,'18'18'15,"0"52"-15,-18 36 16,0 17 0,0-17-1,0 0-15,-18-71 16,18 1-16,0-1 15</inkml:trace>
  <inkml:trace contextRef="#ctx0" brushRef="#br1" timeOffset="-8786.312">25841 14764 0,'18'0'0,"-1"0"16,19 0-16,-19 0 15,1 0-15,17-18 0,-17 18 16,-18-18 0,0 1-16,0-1 15,-18 18-15,0-17 16,-17 17-16,18 0 0,-19 17 16,36 1-16,-17 35 15,17-36-15,35 36 16,0-35-16,36 0 15,-36-18-15,36 17 16,-54-34-16,1 17 16</inkml:trace>
  <inkml:trace contextRef="#ctx0" brushRef="#br1" timeOffset="-8018.771">26194 14817 0,'0'35'16,"0"-70"-16,0 105 0,0-52 16,0-36-1,0-17 1,17 17 0,-17-17-16,18 17 0,0-17 15,-1 35 1,-17 18-1,0 35-15,0-36 16,-17 19-16,34-36 16,-17 17-1,18-17-15,-18-17 0,18 17 16,-18-18-16,17 0 16,-17 1-16,18-1 15,0 18 1,-18 18-1,0-1 1,0 1 0,17-18-16,-17 18 15,18-18-15,-1 0 16,1 17-16,17-17 16,-35 18-16,18-18 15,0 0-15,-1 18 0,1-18 16,0-18-16,-1 0 15,1 1-15,-18-19 16,0 19-16,0-1 16,-18 0-16,1 36 15,17 0 1,-18-1-16,18 19 16,0-19-16,0 36 15,18-35-15,-1-1 16,1 1-16,-1-18 15,1 0-15,-18-18 0,18 18 16,-18-35 0,0 18-16,17-19 15,1 36-15,-18-17 16,18 34 0,-1-17-16,-17 18 0,18 17 15,0-35-15,-1 35 16,-17-17-1,0-36 17,0 1-17</inkml:trace>
  <inkml:trace contextRef="#ctx0" brushRef="#br1" timeOffset="-7873.762">26864 14834 0,'-35'-35'16,"70"70"-16,-17-17 0,35-18 16,-18 0-16,18 0 15,-18 0-15,0-18 16,-17 18-16</inkml:trace>
  <inkml:trace contextRef="#ctx0" brushRef="#br1" timeOffset="-7730.946">26952 14623 0,'0'53'16,"0"-106"-16,18 141 0,-18-53 0,18 71 15,-1-71 1,1 53-16,-18-52 16,0-1-16</inkml:trace>
  <inkml:trace contextRef="#ctx0" brushRef="#br1" timeOffset="-7471.758">27234 14887 0,'0'0'16,"36"0"-16,-19 0 0,19 0 16,-19 0-16,19 0 0,-19 0 15</inkml:trace>
  <inkml:trace contextRef="#ctx0" brushRef="#br1" timeOffset="-7083.724">27464 14887 0,'0'0'15,"0"53"-15,0-18 0,0 1 0,0-1 16,17 18-16,1-35 15,17-1-15,-17-17 16,0 0 0,-1-17-16,-17-19 15,18 1-15,-18 0 16,0 17-16,0 0 16,18 18-16,-18 18 15,17 35-15,1-35 16,-1-1-1,1 1-15,0 0 0,-1-1 16,1 1-16,0-18 0,-1 0 16,1-53-1,-18 35-15,18-35 16,-18 36-16,0-19 16,0 19-1,0-1-15</inkml:trace>
  <inkml:trace contextRef="#ctx0" brushRef="#br1" timeOffset="-6949.868">27905 15046 0,'-18'-53'16,"53"106"-16,-52-53 0,34 18 0,-17-1 0,18 1 15,-18 0-15,18-18 0,-18 17 16</inkml:trace>
  <inkml:trace contextRef="#ctx0" brushRef="#br1" timeOffset="-6816.515">27958 14852 0,'0'35'0,"17"-35"15</inkml:trace>
  <inkml:trace contextRef="#ctx0" brushRef="#br1" timeOffset="-6595.427">28081 14940 0,'-18'18'15,"36"-36"-15,-53 36 16,35 17-16,0-17 15,0-1-15,0 1 0,17 0 16,1-1-16,0 1 16,-1 0-16,1-1 15,-18 1-15,-18-1 16,1-17 0,-1 0-16,0 0 0,-17 0 15</inkml:trace>
  <inkml:trace contextRef="#ctx0" brushRef="#br1" timeOffset="-6321.701">28258 15081 0,'35'0'15,"-70"0"-15,105-17 0,-35 17 16,-17-18-16,0 18 15,-18-18-15,-18 18 16,-17-17-16,17 17 0,-35 17 16,36-17-16,-19 36 15,36-1-15,36 18 16,-19-36 0,71 19-16,-52-36 15,17 0-15,-18 0 0,0 0 16,-17 0-16,-1-18 15</inkml:trace>
  <inkml:trace contextRef="#ctx0" brushRef="#br1" timeOffset="-5087.919">16669 10795 0,'17'0'16,"1"-18"-1,0 18-15,35 0 16,-18-17-16,18 17 15,17-18-15,1 18 0,88-35 16,-54 17-16,90-17 16,-90 0-16,-16 17 15,-1-17-15,-18-1 0,54 1 16,-107 18-16,19-1 16,-54 18-1,-17 0 1</inkml:trace>
  <inkml:trace contextRef="#ctx0" brushRef="#br1" timeOffset="-4876.114">17851 10372 0,'-36'53'16,"72"-106"-16,16 35 16,1 18-16,-17 0 15,-1 0-15,18 0 0,53 18 16,-53-18-16,17 53 15,-52-36-15,-18 19 16,0-19-16,0 18 0,-18 1 16,-17-1-16,-106 88 15,88-87 1,-18-1-16</inkml:trace>
  <inkml:trace contextRef="#ctx0" brushRef="#br1" timeOffset="9754.943">20443 5221 0,'-17'-18'16,"34"18"-1,36 0 1,0 0-16,0 0 15,0 0-15,0 18 0,53 0 16,-53-1-16,35 1 16,-53-18-1,1 0-15,-19 18 0,1-18 16,-18-18 0</inkml:trace>
  <inkml:trace contextRef="#ctx0" brushRef="#br1" timeOffset="9993.578">20814 5062 0,'18'0'0,"-1"36"0,-52-72 0,70 36 0,-17 0 15,35 0 1,-18 18-16,-17-18 16,17 18-16,0-18 0,-17 17 0,35 36 15,-36-35-15,1 17 16,-18-17-16,-18 17 15,1-17-15,-1-1 16,0 1-16,-17 0 16,-35 17-16,34-35 15,-17 35-15,18-17 16</inkml:trace>
  <inkml:trace contextRef="#ctx0" brushRef="#br1" timeOffset="20107.336">29104 1693 0,'0'-17'16,"0"-1"-16,0 36 31,18-1-15,-1 19-16,19 34 15,-1-17-15,36 71 16,-36-54-16,0-17 0,53 53 15,-52-53 1,34 17-16,-35-34 16,-17-19-16,-18 1 15</inkml:trace>
  <inkml:trace contextRef="#ctx0" brushRef="#br1" timeOffset="20450.005">28963 2152 0,'18'0'16,"-1"-18"0,-17 1-16,18-1 15,0 0-15,-18-17 0,17 0 16,-17-53-1,0 35-15,-17-53 16,17 53-16,-18 0 0,18 0 16,-18-17-1,1 52-15,17 0 0,17 18 16,1 18-16,17-18 0,53 53 16,-35-35-1,0-1-15,71 18 16,-71-17-16,17 0 15,-34-18-15,-19 17 16</inkml:trace>
  <inkml:trace contextRef="#ctx0" brushRef="#br1" timeOffset="32388.99">25294 15081 0,'18'-17'47,"-1"17"-47,1 0 0,0 0 16,17 0-16,0 0 0,18 0 15,0 0-15,35 0 16,-35 0 0,71 17-16,-71-17 15,17 18-15,18-18 16,1 18-16,-1-18 0,123 35 16,-87-35-16,140 35 15,-140-17-15,141 17 16,-142-17-16,142 17 15,-124 0-15,141 0 16,-159-17-16,160 17 16,-160-17-16,89 17 15,-142-35-15,-34 18 16,-1-18-16,-17 0 16,-36 0-16</inkml:trace>
  <inkml:trace contextRef="#ctx0" brushRef="#br1" timeOffset="60812.607">4092 17039 0,'0'18'31,"0"-1"1,0 1-1,18-18 16,-18-35-32,18 35-15,-1-18 16,1 18 0,-1 0-16,1 18 15,0-1-15,-1 1 16,1 17-1,0-35-15,-1 18 0,1-18 16,0 0 0,-18-18-1,17 18-15,1-17 16,-18-1 0,0 36-1,17-18 1,1 17-16,0-17 15,-18 18-15,17-18 0,19 0 16,-19 0-16,36-18 16,-35 1-16,-1-1 15,1 0-15,0 1 16,-1 34 0,19-17-1,-36 18-15,35 0 16,0-18-16,-17 17 15,35-17 1,-18-17-16,-17 17 16,-1-18-16,19 0 15,-36 1-15,17 17 0,1-18 16,0 18 15,-18 18-31,35-1 16,-18 1-16,1-18 15,17 0 1,1 0-16,-1-18 16,0 18-16,0-35 15,-17 35-15,0-17 0,-1 17 16,1-18-16,0 18 16,-1 18-1,-17-1-15,18-17 0,-18 18 16,35-1-1,18 1-15,-18-18 16,1 0-16,52-18 16,-53 1-16,0-1 15,1 1-15,17-1 0,-36 18 16,1 18 0,-18-1-16,18 18 15,-1 1 1,1-19-16,-1 1 0,1-18 15,0 0-15</inkml:trace>
  <inkml:trace contextRef="#ctx0" brushRef="#br1" timeOffset="67424.838">10248 16898 0,'0'18'62,"18"-18"-46,-18 17 0,0 1-1,17-18 1,1 0-1,-18-18 1,18 18 0,-1 0-1,-17 18-15,18-18 16,0 18-16,-1-18 16,1 17-1,0-17-15,-1-17 16,1 17-1,-18-18-15,18 18 16,-1 0 0,1 0-1,-1 0-15,-17 18 16,18-18-16,0 0 0,17 17 16,-17-17-16,17-17 15,-17 17-15,-1-18 16,1 0-1,-1 18-15,1 0 16,0 0 0,-1 18-1,-17 0-15,36-18 16,-19 0-16,1 0 16,17 0-1,18-18 1,-35 0-16,35 1 0,-36-1 15,1 18-15,0-18 0,-1 18 16,-17 36 0,0-19-1,18 19-15,-18-19 0,18 19 16,-18-19-16,17 1 0,1-1 16,-1-17-16,19 18 0,-19-18 15,36 0-15,-35-18 16,17 1-1,-17-1-15,17-35 16,-17 36-16,-18-1 16,17 0-16,1 18 0,0 0 15,-1 18 1,1 0-16,35-1 16,-36 1-1,54-18-15,-18 0 16,-18-18-16,-17 18 15,17 0-15,-17-17 0,17-1 16,-17 18 0,-18 18 15,17-18-31,1 0 16,17 0-16,1 0 15,-1 0-15,0 0 16,-17-18-16,35 18 15,-18 0-15,0 0 16,-17 0-16,-18 18 16,17-18-1,1 0 1,0-18 0,-1 0-16,1 18 15,17-17-15,1-1 16,-19 18-16,36 0 15,-53-18-15,18 18 0,17 0 16,-17 18 15,-1 0-15,1-18 0,0 17-16,-1-17 0,19 0 15,-19 0 1,1 0-16,-1 0 15,1-17-15,17 17 16,-35 17 15,18 1-15,-18 0-16,35-18 16,-17 0-16,17 0 15,-17-18-15,17 18 16,-17 0-1,17 0-15,-17-18 16,-1 18 0,-17 18-16,18-18 0,-18 18 15,18-18-15,-18 17 0,17 1 16,1-18-16,0 0 0,17 18 16,0-18-16,36 0 15,-54-18-15,19 18 16,-1 0-16</inkml:trace>
  <inkml:trace contextRef="#ctx0" brushRef="#br1" timeOffset="70808.025">11783 16898 0,'0'18'16,"35"-18"-1,-17 17-15,17-17 16,71 18 0,-53 0-16,17-1 0,1 1 15,-1 0-15,107-1 16,-89-17-16,0 0 0,-17 0 16,87-17-1,-34-1-15,-71 18 16,0-18-16,35 18 15,-70 0-15,35-17 16,-36 17-16,-34-18 16,-1-17-1,18-1-15,-35-16 16,35 16 0,-18-52-16,18 35 15,-18-88-15,18 70 16,0-87-16,18 105 15,-18 0-15,0 0 16,0 35-16,0-17 0,0 0 16,-18 17 15,1 18 16,-19 0-32,1 0-15,-71 18 16,53-18-16,-17 0 0,-89 0 16,71-18-1,-18 18-15,-88-18 16,88 1-16,-88-18 16,124 17-16,-89 18 15,106-18-15,0 36 16,53 0-16,18 17 15,-1-18 1,1 1-16,0 35 16,-18-35-16,0-1 0,0 1 15,0 53-15,-18-36 16,18 35-16,0-17 16,0 18-16,18 17 0,17 53 15,-17-70-15,17 70 16,-35-88-16,17 0 15</inkml:trace>
  <inkml:trace contextRef="#ctx0" brushRef="#br1" timeOffset="71723.495">16492 16986 0,'-35'0'0,"35"-17"16,35 17 0,1 0-1,34-18-15,1 18 0,17 0 0,141-35 16,-105 17-16,140 0 15,-158 18 1,-18 0-16,36 18 16,-71-18-16,-36 0 0</inkml:trace>
  <inkml:trace contextRef="#ctx0" brushRef="#br1" timeOffset="73509.205">17074 17180 0,'0'18'31,"18"17"-16,-18-17-15,18 35 16,-1-36-16,1 1 0,-18 17 16,18 1-1,-1-19-15,1 1 16,-18 0-16</inkml:trace>
  <inkml:trace contextRef="#ctx0" brushRef="#br1" timeOffset="73809.128">16845 17339 0,'0'-18'31,"0"1"-16,35-1-15,-35 0 16,36 1-16,-1-1 16,0 1-16,-17-1 15,0 0-15,-1 18 0,18-17 16,-17 17-16,0 17 16,-1 1-1,19 17-15,-19-17 16,1-1-16,17 1 0,-17-18 15</inkml:trace>
  <inkml:trace contextRef="#ctx0" brushRef="#br4" timeOffset="115106.028">19950 6456 0,'0'-18'16,"-18"1"0,0-1-1,1 18 1,-1 0-16,0 0 15,-52 0 1,-18 0-16,52 0 16,-69-18-16,34 18 15,18 0-15,-88 0 16,-18 0 0,89 0-16,-1 0 0,-70 36 15,70-19-15,-70 36 16,88-18-16,-17-17 15,17 17-15,0 1 0,-53 34 16,53-35-16,-35 36 16,35-36-1,-17 53-15,34-52 16,19-1-16,-19 18 0,-17 17 16,36-34-16,-18 52 15,17-53-15,0 1 16,1-1-16,17 0 15,-18 53-15,18-52 16,0 52-16,0 0 16,0-53-16,18 36 15,-1-36-15,19 18 16,-19-18-16,1 1 16,-1-19-16,1 18 15,35 18-15,-35-35 16,52 35-16,-34-35 15,52 17-15,-35-35 16,35 17 0,-35 1-16,53 0 15,-71-1-15,18-17 16,0 18-16,0 0 0,52 17 16,-52-17-16,71 17 15,-54-35-15,71 35 16,-70-35-16,70 35 15,-70-35-15,70 18 16,-71 0-16,71 17 16,-70-17-16,70-1 15,-53 1-15,71 0 16,-88-1-16,87 1 16,-69-18-1,69 35-15,-87-35 16,105 18-16,-105-18 15,105 17-15,-88 1 16,89-18-16,-107 18 16,107-1-1,-107 1-15,89 0 16,-71-18-16,71 17 16,-71-17-16,71 0 15,-71 0-15,71 0 16,-71 18-16,-17-18 15,17 0-15,-18 0 0,1 17 16,0-17-16,-1 18 0,71-18 16,-53 18-16,-17-18 15,-1 17-15,19-17 0,-19 0 16,18 0-16,1 0 16,69 0-16,-87 0 15,17 0-15,0 0 0,1 0 16,-19 0-16,36 0 0,-18-17 15,106 17-15,-106 0 16,106-18 0,-105 18-16,-1 0 15,0-18-15,0 18 0,106-17 16,-106 17-16,106 0 16,-105 0-16,-1 0 15,0 0-15,18 0 0,70 0 16,-88 0-16,89 0 15,-107 0-15,107 0 16,-89 0-16,71 17 16,-71-17-16,71 0 15,-71 18-15,71-18 16,-89 0-16,89 0 16,-71 0-1,53 18-15,-53-18 16,71 0-16,-88 0 15,87 17 1,-87-17-16,88 0 16,-71 0-16,88 18 15,-105-18-15,17 0 16,0 0-16,0 18 0,-17-18 16,17 0-16,-17 17 0,105-17 15,-88 0-15,-17 0 16,17 0-16,0 18 0,0-18 15,89 0-15,-107 0 16,89-18-16,-88 18 16,-1 0-16,54-17 15,-54 17-15,71 0 16,-70-18-16,70 18 16,-70 0-16,70-18 15,-88 1-15,17 17 16,-17-18-16,0 18 0,0-18 15,53 1-15,-53-1 16,0 18 0,-18-17-16,18-1 0,17 0 15,-34 1-15,34-1 16,-17 0-16,18 1 16,-18-1-16,35 0 15,-35 18-15,35 0 16,-35-17-16,-18 17 15,36-18 1,-18 18-16,-1-17 0,-16 17 16,34-18-16,-34 0 15,17-17 1,-36 35-16,1-18 0,-1-17 16,1 17-16,0 1 0,-1-1 15,1-17-15,17 17 0,-17-17 16,0 17-16,17-17 0,-18 17 15,36-52-15,-35 52 16,0-17-16,-18 0 16,17-18-1,-17 17-15,0 19 0,0-54 16,0 54-16,-17-54 16,17 36-16,-36-36 15,19 36-15,-36-18 16,35 35-16,-17 1 15,-18-1-15,18 0 0,-71-17 16,53 18-16,-71-19 16,54 19-16,-1-1 15,-87-35 1,69 35-16,1 1 0,-106-36 16,-17 18-1,87 17-15,1 0 16,-283-35-1,141 0-15,-35 18 16,159 18-16,-194-19 16,176 19-16,-17-1 15,0 0-15,17 18 16,-17-17-16,-18 17 0,-159-18 16,176 18-16,-175-18 15,175 18-15,-176-17 16,177 17-16,-177-18 15,177 18-15,-159 0 16,158 0-16,-158 0 16,194 0-16,-176 0 15,158-17-15,18 17 16,-18 0-16,18 0 16,-159 0-16,159 0 15,0 0-15,-159-18 16,176 18-16,-158 0 15,159-18-15,-18 18 16,-106-17-16,106 17 16,17-18-16,1 0 0,-1 1 15,1 17-15,-1-18 16,1 0-16,-1 1 0,-123-18 16,124 17-16,-124 0 15,106 18-15,17-17 16,-17-1-16,18 18 0,-159-18 15,158 18-15,-141 0 16,124 0-16,0 0 16,0 0-16,0 18 0,0-18 15</inkml:trace>
  <inkml:trace contextRef="#ctx0" brushRef="#br4" timeOffset="117803.601">20761 8855 0,'0'-18'16,"-18"0"0,1 1-1,-19-18-15,-16 17 16,16 0-16,1 1 15,-89-19-15,54 36 16,-106-17 0,70 17-16,-88 0 15,105 17-15,-16-17 0,-1 18 16,-88 17-16,106 1 16,-106 16-16,105-16 15,1-1-15,0 0 16,-71 36-16,89-36 15,-89 53-15,88-52 16,18-1-16,1 18 0,-54 35 16,70-53-16,-16 53 15,16-35-15,19-17 16,17 17-16,-18-18 0,18 53 16,0-53-1,0 18-15,18-17 0,35 34 16,-36-35-16,18 1 15,1-1-15,52 35 16,-35-52-16,53 17 16,-53-17-16,70 17 15,-52-17-15,52 0 16,-52-1-16,17 1 16,53-1-16,-53 1 15,71 0 1,-89-1-16,89 1 15,-88 0-15,70 17 16,-71-35-16,89 35 16,-88-17-16,105 0 15,-88-1-15,89-17 16,-89 18-16,88-18 16,-88 17-16,71 1 15,-71-18-15,71 18 16,-53-18-16,70 17 15,-87-17-15,122 18 16,-123-18-16,106 0 16,-88 0-1,88 18-15,-88-18 16,-18 17-16,18-17 0,-18 18 16,106-18-16,-88 18 15,106-18-15,-124 0 16,124 0-1,-106 0-15,105 0 16,-105 0-16,88 0 16,-106 0-16,106-18 15,-105 18-15,87 0 16,-106 0-16,107 0 16,-107 0-16,19 0 15,-19 0-15,1 0 0,87 18 16,-87-18-16,70 0 15,-70 0-15,-1 0 16,1 0-16,88 0 16,-89 0-16,-17 0 15,88 17-15,-70-17 16,52 18-16,-52-18 16,-1 0-16,1 17 0,-1-17 15,89 0 1,-88 18-16,-1-18 0,89 0 15,-71 18-15,0-18 16,71 0 0,18 0-16,-72 0 0,-16 0 15,122 0 1,-105 0-16,106 0 16,-106 0-16,-1 0 0,107 0 15,-106 0-15,0 0 16,17 0-16,1 0 0,105 0 15,-106 0-15,107-18 16,-107 18-16,1 0 16,-18 0-16,17 0 15,124 0-15,-124 0 16,124 18-16,-141-18 16,141 0-1,-141 0-15,123 0 16,-123 0-16,106-18 15,-106 0-15,88 1 16,-106 17-16,0-18 16,0 1-16,0-1 0,89 0 15,-107 1-15,89-19 16,-106 19-16,71-36 16,-89 18-16,53-18 15,-53 17-15,18-17 16,-35 18-16,-18-35 15,0 34-15,-18-34 16,1 34 0,-54-34-16,18 17 15,-53-18-15,53 36 16,-105-35-16,87 34 16,-123-17-1,106 18-15,0 0 0,-18 17 16,-124-52-16,107 52 15,-18-17-15,0-1 0,0 19 16,0-18-16,-18-1 0,18 19 16,-18-19-16,18 19 15,-18-1-15,-17-17 0,-142 0 16,142 17-16,-159-17 16,158 17-16,-176-17 15,177 17-15,-177 0 16,177 1-16,0-1 15,-18 18-15,-159-35 16,159 35-16,17-18 16,-193 1-16,194-1 15,-177 0-15,176 1 16,-17 17-16,-158-36 16,158 36-16,-159-17 15,159 17-15,-159-18 16,159 0-16,-159 1 15,194 17-15,-193-18 16,193 1-16,0 17 16,-17-18-16,17 18 0,-176 0 15,158 0 1,-140 0-16,158 0 16,-141 18-16,159-1 15,18 1-15,-1-1 0,-105 19 16,123-19-16</inkml:trace>
  <inkml:trace contextRef="#ctx0" brushRef="#br4" timeOffset="121018.476">20443 11130 0,'-17'-17'0,"34"34"0,-52-34 16,18 17 0,-1-18-16,0 0 15,1 1-15,-19 17 16,19-18-16,-89 0 15,53 1-15,-70 17 16,34 0-16,19 0 16,-18 0-16,-1 17 0,1-17 15,0 36-15,17-19 0,-105 36 16,88-18-16,-71 36 16,89-53-16,-1 17 15,0 0-15,1 0 0,-54 36 16,71-18-16,-35 35 15,53-53 1,-18 54-16,35-36 16,-17 35-16,35-35 15,0 35-15,0-35 16,0-18-16,0 0 0,0 18 16,35 18-1,-17-36-15,35 53 16,-35-52-16,17-1 15,-17 18-15,17-18 0,35 53 16,-34-53-16,34 18 16,-34-17-16,-1-1 15,53 0-15,-35 0 16,0-17-16,53 17 16,-1 18-1,-34-35-15,70 17 16,-88-17-16,35 0 0,53 17 15,-70-18-15,88 19 16,-71-19-16,88 1 16,-88 0-16,1-1 15,-1 1-15,106 0 16,-88-1-16,-18 1 16,0-18-16,106 35 15,-106-17-15,89-1 16,-89-17-16,124 18 15,-124 0-15,0-18 16,18 0-16,-18 17 0,88-17 16,-87 0-16,69 18 15,-87-18-15,88 0 16,-89 0-16,89 0 16,-71 18-16,53-18 15,-53-18-15,-17 18 16,17 0-16,-17 0 0,87 0 15,-87 0 1,70 0-16,-70 0 16,-18 0-16,17 0 0,71 0 15,-70 0-15,-1 18 16,54-18 0,-54 0-16,1 0 15,-18 0-15,17 0 0,54 17 16,-54-17-16,36 18 15,-35-1-15,-18-17 16,0 18-16,0-18 0,17 18 16,-17-18-16,18 17 0,52 1 15,-70-18-15,71 18 16,-54-1-16,54 1 16,-54-18-16,71 18 15,-70-1-15,88 1 16,-89-18-1,89 18-15,-89-18 16,89 17-16,-71-17 16,71 18-16,-71-18 15,-17 0-15,17 17 0,0-17 16,0 0-16,71 0 16,-71 18-16,71-18 15,-71 0-15,71 18 16,-71-18-1,-17 0-15,17 0 0,71 17 16,-71-17-16,71 0 16,-71 18-16,71-18 15,-71 0-15,71 18 16,-71-18-16,71 17 16,-89-17-16,89 0 15,-71 18-15,-17-18 16,17 0-16,-18 0 15,89 18-15,-71-18 16,-17 0-16,17 0 0,-17 0 16,-1 17-16,1-17 15,87 0-15,-87 0 16,0 18-16,70-18 16,-88 0-16,17 0 15,1 0-15,-18 0 0,70 17 16,-52-17-16,52 0 15,-52 0-15,-18 0 16,17 0-16,-17 0 0,71 0 16,-72 0-16,54 0 15,-53 0-15,71 0 16,-71 0-16,52 0 16,-52 0-16,53-17 15,-35 17-15,-36 0 16,18-18-16,0 18 15,0-17-15,0 17 0,35-18 16,-35 0-16,0 1 16,-18-1-16,18 0 15,-18 1-15,0-1 0,54-35 16,-54 18-16,53-18 16,-53 35-16,54-52 15,-54 52-15,53-52 16,-88 52-16,0-53 15,0 36-15,0 17 16,0-52 0,0-1-1,0 36-15,0-18 0,0-17 16,0 34-16,0-52 16,0 53-16,0-36 15,0 36-15,0 0 16,0-1-16,0 19 0,0-18 15,0 17-15,0-17 0,0 17 16,0-35-16,0 18 16,-18-18-1,-35 35-15,18-17 0,-53-18 16,35 18-16,-53-1 16,36 1-16,-36 0 15,35 0-15,-52-1 16,70 19-16,-18-19 15,-70 1 1,71 0-16,-18 17 16,17 1-16,-17-1 0,0 0 0,-18 1 15,-106-19-15,106 19 16,0-1-16,-17 1 0,-124-19 16,141 36-16,-123-35 15,105 35 1,-123-35-16,106 35 15,-123-18-15,140 18 16,-17 0-16,18 0 0,-124 0 16,123 0-1,1 0-15,-124-18 16,141 18-16,-123-17 16,123 17-16,-106-18 15,106 18-15,-105-18 16,105 18-16,-88-17 15,106 17-15,-106 0 16,105 0-16,-87-18 16,88 18-16,-89 0 15,89 0-15,-106 0 16,106 0-16,-71 0 16,71 0-16,-71 0 15,71 0 1,-53 0-16,70 0 15,-70 0-15,71 0 16,-71 0-16,70 0 16,-70 0-16,70 0 15,-52 0 1,52 0-16,1 0 16,-1-17-16,1 17 0,-1 0 15,-88 17-15,89-17 0,-71 0 16,70 0-16,-70 0 15,71 0 1,-1 0-16,0 0 16,1-17-16,-1 17 0,-17 0 0,18 0 15,-89 0-15,88 0 16,1 0-16,-71-18 16,52 18-16,-52 0 15,71 0-15,-89-18 16,88 18-16,-17 0 15,18 0-15,-18-17 0,-1 17 16,1 0-16,0 0 0,0 0 16,-71 0-16,71 0 15,-89-18 1,89 18-16,0-18 16,0 18-16,0-17 0,-106-1 15,105 18-15,-105-18 16,106 1-16,-106 17 15,88 0-15,18-18 16,0 18-16,-18 0 0,18-17 16,-106-1-16,106 18 15,0-18-15,-107 18 16,19 0 0,88 18-16,-18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2:35:01.67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2487 5680 0,'18'0'0,"-18"17"16,17-17 0,1 18-1,0-18 1,-1-18-16,1 1 0,17-19 16,-17 19-16,17-1 15,-17 1-15,-1 17 16,1 17-1,0-17-15,17 18 16,0-18-16,-17 17 16,0-17-16,-1 18 0,1 0 15,-1-18-15,1 17 16,0 1 0,35-18-16,-36 0 15,36 0 1,-18 0-16,36-18 15,-36 18-15,-17-17 0,35 17 16,-18 17 0,-17 1-16,35 17 15,-36-17-15,1-18 0,35 0 16,-18 0 0,0-18-16,-17 1 0,53-36 15</inkml:trace>
  <inkml:trace contextRef="#ctx0" brushRef="#br0" timeOffset="7063.45">10142 5539 0,'0'0'0,"0"17"16,-17-17 15,17-17-16,0-1 1,0 0-16,0-35 16,0 36-16,-18-54 15,18 18 1,0-53-16,0 36 16,-18-71-16,18 53 15,-35-53-15,35 88 16,0 0-16,-17-18 15,-1 36 1,0 17-16,18 1 16,0-1-16,0 0 15,0 1 1,18 17 46,0 0-62,-1 0 0,1 0 16,70-18-16,-35 0 16,0 18-16,53-17 15,-53 17-15,35 17 16,-53-17-16,18 18 16,-35-18-16,-1 0 15,-17 18-15,-17-18 16,-1 0-16,0 17 15,18 1 1,0 0-16,18-18 16</inkml:trace>
  <inkml:trace contextRef="#ctx0" brushRef="#br0" timeOffset="7946.475">10707 4410 0,'0'-18'0,"0"0"16,-18 1 0,18 34-1,0 19-15,0-19 16,18 19-16,-18-1 0,0 0 15,0 0-15,0 1 0,0 17 16,17-18-16,-17-17 16</inkml:trace>
  <inkml:trace contextRef="#ctx0" brushRef="#br0" timeOffset="10639.309">10548 5556 0,'18'36'0,"-36"-72"0,36 89 15,-18-35-15,0-36 32,0-17-17,0 0-15,0-1 16,0 1-16,-18-18 15,18 18-15,0 0 16,0 17-16,0 0 0,18 1 16,-18-1-1,17 18-15,1 0 16,17 0-16,-17 0 16,0 18-16,-1-18 0,1 17 15,-1-17-15</inkml:trace>
  <inkml:trace contextRef="#ctx0" brushRef="#br0" timeOffset="11144.701">11130 5080 0,'0'0'15,"-17"0"-15,34 0 16,1 0 0,-1 0-1,54 0-15,17 0 16,-53-18-16,1 18 16,52-17-1,-53-1-15,-17 18 0,-18-18 16</inkml:trace>
  <inkml:trace contextRef="#ctx0" brushRef="#br0" timeOffset="11356.265">11501 4904 0,'-18'17'15,"-17"19"1,17-1-16,-17 18 15,17-18-15,-17 0 16,0 18-16,-1 0 16,36-18-16,0-17 15,0 0-15,18-18 16,-18-18-16,0 0 16</inkml:trace>
  <inkml:trace contextRef="#ctx0" brushRef="#br0" timeOffset="11529.223">11165 4780 0,'0'0'0,"18"18"0,-18 17 16,35 36-16,-17-18 16,53 17-16,-54-35 15,54 36-15,-36-36 16,18 36-16,-35-54 15</inkml:trace>
  <inkml:trace contextRef="#ctx0" brushRef="#br0" timeOffset="22572.973">2875 9913 0,'0'18'16,"0"-36"15,0-17-31,0 0 15,0-54-15,0 54 16,-17-71 0,-1 36-16,18 17 0,-35-71 15,35 71-15,-36-35 16,36 53-16,-17 0 16,-1-1-16,18 19 0,0-36 15,0 35 1,0 0-1,18 18-15,35-17 16,-36 17-16,36 0 16,-18 0-16,18 17 0,53-17 15,-53 18-15,18 0 16,-36-1-16,18 19 16,-36-36-16,1 35 15,-18-17 1,-18-1-16,18 1 15,0 17 1,0-17-16,0-1 16,18 19-1</inkml:trace>
  <inkml:trace contextRef="#ctx0" brushRef="#br0" timeOffset="22945.964">3457 9966 0,'-17'18'16,"-1"-36"-1,0-17 1,18-1-16,0-16 0,0-19 16,0 36-1,0 17-15,36-17 16,-1 35-16,0-18 15,0 18-15,1 18 16,-19-18-16,1 0 16,0 0-1</inkml:trace>
  <inkml:trace contextRef="#ctx0" brushRef="#br0" timeOffset="23207.159">4092 9490 0,'0'0'0,"18"0"15,0 0 1,17 0-16,0 0 0,36 0 16,-36-18-16,0 18 15</inkml:trace>
  <inkml:trace contextRef="#ctx0" brushRef="#br0" timeOffset="23334.247">4251 9701 0,'0'0'16,"35"0"-16,1 0 0,-1-17 16,-18 17-16,1-18 0,0 18 15,-1 0-15</inkml:trace>
  <inkml:trace contextRef="#ctx0" brushRef="#br0" timeOffset="25642.054">12083 5697 0,'0'18'16,"17"17"0,1-17-16,0 0 15,-1-1 1,1-17-16,-1 0 15,1-17 1,0-1-16,-1-17 16,1 17-16,-18 0 15,18 18-15,-1 0 0,1 0 0,0 0 16,35 18-16,-18 0 16,18-1-1,-36 1-15,36-18 16,-17 0-16,-19 0 15,1 0-15,-1-18 0,19 18 0,-1-17 16,-17-1-16,-1 18 16,1 0-1,17 0 1,-17 0-16,17 0 16,-17 18-16,-1-18 15,1 0-15,0 0 0,-1 0 16,1 0-16,0 0 0,17 0 15,-17 0 1,17-18-16,-18 18 16,19-18-16,-1 1 15,-17 17-15,17 0 16,-17 0-16,-1 17 16,18 1-1,-17 0 1,17-18-16,36 0 15,-36 0-15,18-18 16,-18 18-16,1-18 16,-1 18-16,-17 0 0,-1 0 15,1 0-15,17 0 16,-17 18-16,52-18 16,-34 18-16,52-18 15,-53 0-15,18 0 16,-18-18-16,18 18 0</inkml:trace>
  <inkml:trace contextRef="#ctx0" brushRef="#br0" timeOffset="28029.817">12418 6015 0,'0'18'15,"17"-18"-15,-17 17 16,0 18 0,18-17-16,-18 17 15,18-17-15,-1 17 16,-17 1-16,18-19 0,-18 1 15,0-1 1,-18-17 0,-17 0-1,17 0-15,-52 0 16,35-17-16,-54 17 16,36 0-16,-70-18 15,70 18-15,-70-17 16,52 17-16,-88-36 15,71 36-15,-35 0 16,-1-17-16,1 17 0,-36 0 16,18 17-16,-18-17 0,-194 18 15,177-18-15,-194 18 16,175-18 0,19 0-16,-18 17 0,-18-17 15,-176 18-15,177-18 16,-177 17-16,176-17 15,18 0-15,0 0 0,0 18 16,-177-18-16,177 18 16,-158-18-1,193 0-15,-176 0 16,176 0-16,-158 0 16,175 0-16,-140-18 15,141 18-15,-124 0 16,142 0-16,-124 0 15,124 0-15,-89 0 16,106 18-16,18-18 16,-88 17-1,105-17-15,0 0 0,1 0 0,-18 0 16,35 0 0,17 0-16,19 0 15,-1 0-15,1-17 110,17-1-79,0 0-31,0-17 15,17 18-15,-17-36 16,18 35-16,-18-35 16,17 18-16,-17 0 15,0 17-15,0 0 16,18 18 15</inkml:trace>
  <inkml:trace contextRef="#ctx0" brushRef="#br0" timeOffset="28329.112">2805 6174 0,'0'0'16,"0"-18"-16,17 0 0,36-35 15,-18 18 1,18-18-16,-17 18 16,-1 17-16,-17 1 0,-1-1 15,18 0-15,-17 18 16,0 18-16,-1 17 15,1 1-15,0-19 16,17 36 0,-17-35-16,34-1 15,-34-17-15</inkml:trace>
  <inkml:trace contextRef="#ctx0" brushRef="#br0" timeOffset="33928.788">5592 9349 0,'-36'17'16,"1"1"-16,-53 0 16,35-1-16,-35 1 15,35-1-15,17 1 16,-16-18-16,34 18 0,-17 17 15,35-17-15,17 17 16,1-17-16,17-1 16,0 1-16,18-1 0,18-17 15,-36 0-15,18-17 16,-35-1-16,-18-35 16,0 36-16,-53-19 15,18 19 1,-18-1-16,17 0 15,19 18-15,-1-17 0,0 17 16</inkml:trace>
  <inkml:trace contextRef="#ctx0" brushRef="#br0" timeOffset="34295.712">6121 8767 0,'-18'0'16,"0"35"-16,-17 53 15,18-17-15,-19 87 16,19-52-16,17 0 16,0-18-16,17 71 15,1-89-15,35 36 16,-18-70-16,-17-1 15,-1-17-15,1-18 0,0 17 16</inkml:trace>
  <inkml:trace contextRef="#ctx0" brushRef="#br0" timeOffset="34991.06">6350 9137 0,'-18'-18'16,"36"18"0,-18 53-1,18-17-15,-18 16 16,0 54-16,0-35 16,17-36-16,-17 18 0,18 18 15,0-54 1,-1 1-16,1-18 0,-1 0 15,36-35-15,-17-1 16,-1-34-16,-17 17 16,-1 18-16,1 17 0,-18 0 15,18 36-15,-1 17 16,1 0-16,-1 1 16,19-1-16,-19-17 15,54 17-15,-36-17 16,53-36-16,-70 0 15,35-35-15,-35 18 16,-18-53-16,-18 35 16,-35-35-1,18 35-15,-1 18 0,-34-18 16,52 53 0</inkml:trace>
  <inkml:trace contextRef="#ctx0" brushRef="#br0" timeOffset="35302.889">7303 9719 0,'0'0'16,"17"18"-16,-17-1 0,0-34 31,-17-36-31,17 35 16,-18-17-16,18 0 16,0 17-16,0 0 0,18-17 15,-1 35-15,1 0 16,-1 0-16,19 18 15,-19-18-15,1 17 16</inkml:trace>
  <inkml:trace contextRef="#ctx0" brushRef="#br0" timeOffset="35769.869">7779 8961 0,'0'0'16,"-18"-18"-16,36 18 16,17-18-1,0 18-15,36 0 16,-36 0-16,18 0 16,-18 0-16,-17 0 15,-18 18-15,-18 0 16,1-18-16</inkml:trace>
  <inkml:trace contextRef="#ctx0" brushRef="#br0" timeOffset="36036.59">7708 8961 0,'0'0'0,"18"0"15,-1 0-15,-17 17 16,18 54-16,0-18 15,-18 70-15,0-35 16,0 53 0,17-70-16,1 52 15,0-70-15,17-17 16,0-1-16,1-17 0,-1-1 0,35-17 16,-34 0-16,17 0 15,-36 0 1,18 0-16,-35 18 15,-17 0-15</inkml:trace>
  <inkml:trace contextRef="#ctx0" brushRef="#br0" timeOffset="39224.501">8590 9278 0,'0'-18'0,"-17"1"16,-1 17-16,0 0 16,1 0-16,-19 53 15,19-18-15,17 0 16,0 1-16,0 16 15,17-16-15,1-1 0,35 36 16,-18-54-16,53 18 16,-52-35-16,52 0 15,-53-17-15,18-1 16,-35 18-16</inkml:trace>
  <inkml:trace contextRef="#ctx0" brushRef="#br0" timeOffset="39563.404">9119 8837 0,'-35'0'0,"17"18"16,-35 17-16,36-17 15,-18-1-15,17 19 16,0-19-16,1 1 0,-1 35 16,18-36-16,0 1 15,18 0-15,-1-1 0,54 19 16,-36-19-16,36 1 15,-54 0 1,19-1-16,-19-17 16</inkml:trace>
  <inkml:trace contextRef="#ctx0" brushRef="#br0" timeOffset="39768.449">9243 9031 0,'17'0'15,"19"0"1,17 18-16,-18-36 16,18 18-16,-36-18 15,19 18-15,-19 0 16</inkml:trace>
  <inkml:trace contextRef="#ctx0" brushRef="#br0" timeOffset="39997.056">9402 8837 0,'0'35'16,"-18"1"-16,18 17 15,0-18-15,-18 0 16,36 36-16,-18-54 16,18 1-16,-18 0 15,35 17-15,-18-35 16,1 0-16,0 0 16,17-18-1</inkml:trace>
  <inkml:trace contextRef="#ctx0" brushRef="#br0" timeOffset="40174.526">9631 9049 0,'17'0'16,"1"0"-16,17 17 15,1-17-15,17 0 16,-36-17-16,1 17 15,0 0-15,-1-18 16</inkml:trace>
  <inkml:trace contextRef="#ctx0" brushRef="#br0" timeOffset="40440.415">10054 8890 0,'0'0'16,"0"35"-16,0 1 0,0-19 0,18 36 15,-18-35-15,17 17 16,-17-17-16,18-1 16</inkml:trace>
  <inkml:trace contextRef="#ctx0" brushRef="#br0" timeOffset="40746.497">10178 8767 0,'17'35'16,"1"-18"-16,17 1 16,18 0-16,-18-1 15,36 1-15,-53 0 16,17-18-16,-35 17 0,0 1 15,0 0-15,0-1 16,-18 1-16,1-1 0,-19 19 16,1-19-16,0 19 15,17-19 1,18 1-16,0 0 16,0 17-16,18-17 15</inkml:trace>
  <inkml:trace contextRef="#ctx0" brushRef="#br0" timeOffset="40975.105">10777 9525 0,'0'0'16,"-35"71"-16,17-36 0,-34 18 15,16-18-15,-17 0 16,36-17-16</inkml:trace>
  <inkml:trace contextRef="#ctx0" brushRef="#br0" timeOffset="41419.794">11183 9402 0,'-18'0'15,"36"0"-15,-18 17 0,35 36 16,18-18 0,-17 1-16,52 34 15,-53-35-15,53 18 16,-70-17-16,17-19 15,-17 1-15,-1-18 0,1 0 16</inkml:trace>
  <inkml:trace contextRef="#ctx0" brushRef="#br0" timeOffset="41592.747">11571 9454 0,'-53'71'15,"106"-142"-15,-141 195 0,35-89 16,18 0-16,-18 18 0,-18 0 16,36-17-1,17-19-15,1 1 16</inkml:trace>
  <inkml:trace contextRef="#ctx0" brushRef="#br0" timeOffset="41965.092">12136 8855 0,'0'0'0,"0"-18"0,-18 18 31,-17 18-15,17-1-16,-35 54 16,18-36-1,17 0-15,1 1 0,-1-1 16,0 0-16,18-17 0,18 35 15,-18-35-15,53 17 16,-36-18-16,1-17 16,17 0-16,-17 18 0,35-18 15,-35 0 1</inkml:trace>
  <inkml:trace contextRef="#ctx0" brushRef="#br0" timeOffset="42186.68">12224 9119 0,'17'0'0,"1"0"0,0 0 16,17 0-16,0-17 15,18 17 1,-35-18-16,-1 18 0,1 0 16</inkml:trace>
  <inkml:trace contextRef="#ctx0" brushRef="#br0" timeOffset="42381.696">12400 8961 0,'-17'35'16,"17"-18"-16,0 19 0,0 34 16,0-34-16,0 17 15,17-18 1,-17-18-16,35 1 0,1-18 16,-1 0-16,18 0 15,-35-18-15</inkml:trace>
  <inkml:trace contextRef="#ctx0" brushRef="#br0" timeOffset="42715.586">12629 8925 0,'0'18'16,"18"0"0,0-1-16,35 1 15,-18-18-15,0 17 16,0 1-16,36 0 16,-53-18-16,17 17 15,-35 1-15,18-18 0,-18 35 16,-18-17-16,-17 17 15,-1-17-15,19 0 16,-19 17 0,19-18-16,17 1 15,17-18 1</inkml:trace>
  <inkml:trace contextRef="#ctx0" brushRef="#br0" timeOffset="43244.164">13035 8767 0,'0'17'16,"18"-17"-16,-1 18 0,19-1 15,-1-17-15,-17 18 16,-1-18-16,1 0 0,0 0 15,-1 0-15,1 0 16,-18 35-16,0-17 16,17 70-1,-17-35-15,18 88 16,0-70-16,17 105 16,-17-88-16,17 71 15,-17-106-15,-1 0 16,-17 0-16,0-18 0,0-17 0,-17 17 15,-1-35 1,0 0-16,-17-18 16,-36-17-1,1-53-15,35 35 16,35 18 0,17 35-16,1-18 15</inkml:trace>
  <inkml:trace contextRef="#ctx0" brushRef="#br0" timeOffset="43444.695">13741 9349 0,'0'0'16,"53"0"-16,-18 0 0,53-18 15,-70 0-15,35 1 16,-53-1 0</inkml:trace>
  <inkml:trace contextRef="#ctx0" brushRef="#br0" timeOffset="43594.595">13899 9155 0,'0'88'16,"0"-176"-16,0 211 0,0-35 16,18-70-16,-18 17 15,18 18 1,-18-35-16</inkml:trace>
  <inkml:trace contextRef="#ctx0" brushRef="#br0" timeOffset="44229.094">14605 8661 0,'18'70'16,"-36"-140"-16,53 211 0,-17-71 0,17 89 15,-17-71-15,-1-17 16,19-18-16,-19 0 0,19 35 15,-19-70-15,-17-1 16,18-17-16,-18-17 16,0-36-1,0 17-15,35-34 16,1 52-16,52 18 16,-35 18-16,35 35 15,-53-18-15,-17 0 16,-1 1-16,-17-1 0,-35 18 15,0-36-15,-53 19 16,35-36-16,-35 0 16,35-18-16,35 0 15,-17 18-15,35-17 16,0-1-16,35 0 16</inkml:trace>
  <inkml:trace contextRef="#ctx0" brushRef="#br0" timeOffset="44585.446">15522 9613 0,'-17'0'16,"-1"0"-16,0-17 15,1-1-15,17-35 16,0 35-16,0-17 16,17-18-16,1 36 15,0-1-15,-18 0 0,17 18 16,1-17-16,0 17 0,-1 0 15,-17 17 1,18-17-16,-1 18 16,1-18-1</inkml:trace>
  <inkml:trace contextRef="#ctx0" brushRef="#br0" timeOffset="45206.598">15787 8608 0,'0'0'15,"-18"0"-15,1-18 16,34 36 15,-17-1-31,35 1 0,-17 17 16,53 36-16,-36-18 16,-17 17-16,17 1 15,35 105-15,-52-70 16,17 88-16,-35-106 15,0-17-15,-35 70 16,17-88-16,-17 0 0,-53 35 16,35-53-16,-53 36 15</inkml:trace>
  <inkml:trace contextRef="#ctx0" brushRef="#br0" timeOffset="160184.604">23477 7232 0,'18'0'15,"0"35"16,-1 36-15,-17-18-16,0 70 16,0-52-16,-17 87 15,17-87-15,17 35 16,1-53-16,0 0 16,17-18-16,0-17 0,53 35 15,-17-36-15,52 1 16,-70-18-16,53 17 15,-71-17-15,1 18 16,-19 0-16,-34-18 16</inkml:trace>
  <inkml:trace contextRef="#ctx0" brushRef="#br0" timeOffset="160553.587">24818 7602 0,'0'-70'0,"0"140"0,0-175 16,-18 69-16,-35 1 16,0 35-16,18 0 15,-18 0-15,-17 0 0,-18 53 16,52-18-16,-17 71 15,53-71-15,18 18 16,17-18-16,18 18 0,71 36 16,-54-54-16,36 18 15,-71-18 1,1-17-16,-36-1 0,0 1 16,-53 0-16,17-18 15,-87 0-15,70 0 16,0 0-16,0 0 15,18-18-15,17 0 16,36 1-16,0-1 16</inkml:trace>
  <inkml:trace contextRef="#ctx0" brushRef="#br0" timeOffset="160795.995">25065 7514 0,'0'0'0,"18"0"0,17 0 16,0 0-16,71 0 16,-53 0-16,70 0 15,-87-17-15,34 17 16,-70-18-16,18 18 15,-18-18-15,-36 1 16,1-1-16</inkml:trace>
  <inkml:trace contextRef="#ctx0" brushRef="#br0" timeOffset="160946.895">25382 7549 0,'0'89'15,"0"-178"-15,0 231 0,18-54 16,-18-35-16,0 53 15,18-54-15,-18-16 0,0 52 16,-18-53-16,18 18 16</inkml:trace>
  <inkml:trace contextRef="#ctx0" brushRef="#br0" timeOffset="161429.679">25770 7638 0,'18'105'0,"-36"-210"0,36 263 15,0-105-15,-18 0 0,17-17 16,19 34 0,-36-35-16,17-17 0,1-18 15,-18-18 1,0-17-16,18 0 0,-1-71 15,-17 53-15,35-88 16,-17 88-16,17-18 16,-17 54-1,-18 52 1,18-17-16,-18 70 16,17-53-16,1 53 15,-18-52-15,18-1 16,-1-17-16,1-1 0,17-17 15,18-17-15,-18-1 16,1-17-16,-1-1 0,0 1 16,0-18-16,-17 0 15,0 0-15,17 0 16,-35 36-16,0 34 16,0 72-16,0-19 15,-18 89-15,1-88 16,17 87-16,0-87 15,35 35-15,0-71 16,-17 18 0</inkml:trace>
  <inkml:trace contextRef="#ctx0" brushRef="#br0" timeOffset="-137710.988">811 4621 0,'0'18'0,"0"53"15,0-36 1,0 71-16,0-36 16,0 54-16,0-54 15,0 36-15,0-53 16,0 35-1,-17-52-15,17 16 16,0-34-16,-18 0 16,18-36-16,0-17 15,0 17 1,18-17-16,-1-36 16,1 36-16,0 17 15,-1 1-15,1-1 0,0 0 0,-1 18 16,19-17-16,-19 34 15,1 19-15,-18-19 16,17 1-16,-17 53 16,18-18-1,-18-18-15,0 0 0,0 0 16,18 1 0,17-19-1,0-17-15,1 0 16,-19-17-16,1 17 15</inkml:trace>
  <inkml:trace contextRef="#ctx0" brushRef="#br0" timeOffset="-136843.181">723 4392 0,'0'18'15,"-17"-18"-15,-1 0 32,18-18-17,0 0 1,18-17-16,-18 18 16,35-19-16,-35 19 15,17 17 1,1 17-16,-18 1 15,18 0-15,-1-1 0,1 18 16,-18 1-16,18-19 0,-1 1 16,1 0-16,0-18 0,-1 17 15,1-34-15,-18-1 16,18 0-16,-1-17 0,-17 0 16,0-36-16,0 36 15,0-18-15,0 35 16</inkml:trace>
  <inkml:trace contextRef="#ctx0" brushRef="#br0" timeOffset="-135908.106">811 7038 0,'-17'0'16,"17"53"-1,0 0-15,0 35 16,0-35-16,35 53 15,-17-71-15,-1 0 0,1 1 16,35-19 0,-18-17-16,-17 0 0,52-53 15,-34-35 1,-19 53-16,-17-18 16,0-53-16,0 71 15,0-36-15,-17 54 16,-1-1-16,18 53 15,0 0-15,18 18 16,17 124 0,0-71-1,0-18-15,1-53 16</inkml:trace>
  <inkml:trace contextRef="#ctx0" brushRef="#br0" timeOffset="-135109.5">917 9772 0,'-17'18'0,"34"-36"0,-52 36 16,17-18-1,18-18-15,-17-35 16,-1 0-16,18 18 15,0-18-15,0 0 0,0 0 16,0 0-16,35-17 16,18 34-16,-17 19 15,-19 17-15,54 17 16,-36-17-16,18 18 16,-18-18-16,0 18 15,-17-18-15,-18 17 16</inkml:trace>
  <inkml:trace contextRef="#ctx0" brushRef="#br0" timeOffset="-134023.644">1094 11412 0,'-18'0'0,"18"18"15,18 53 1,-1-36-16,1 106 16,-18-70-16,0-1 15,0 1-15,-18-1 16,18 1-16,-17 17 16,17-53-16,-18 18 15,0-35-15,36-36 16,0-35-1,-1 0-15,36-17 16,-18 52 0,18-35-16,-17 53 15,-19 0-15,1 0 16,-18 35-16,0-17 16,0 17-16,0-17 0,0 17 15,18 1-15,-18-1 16,0 18-16,17-18 15,18 18-15,-17-35 16,35-1-16,-18-17 16,36-17-16,-36-1 15,0-17-15,-17 35 16,-18-18 0</inkml:trace>
  <inkml:trace contextRef="#ctx0" brushRef="#br0" timeOffset="-124619.828">2346 6985 0,'18'-18'16,"-18"1"0,0-1-1,0 0 1,0 1-1,0-1-15,-36 1 16,19 17-16,-36-18 16,18 18-16,-1 0 15,19 18-15,-19-1 16,1-17-16,17 35 16,-17-17-16,0 17 0,0 36 15,17-18-15,-17 17 16,35-17-16,0-17 15,0 17-15,17-1 0,1 54 16,0-35-16,34 52 16,-34-52-16,0 88 15,-1-89-15,1 54 16,0-71-16,-18 52 16,0-69-16,-36 17 15,36-18 1,-35 0-16,17-17 15,-17-1-15,18 1 16,-1-18 0,0 0-16,36-18 47,0 1-47,-1 17 15,1 0-15,-1 0 0,1 0 16,0 17-1,-1 1-15,-17 17 16,18 18-16,-18 0 16,0 35-16,0-17 15,-18 52-15,18-52 16,-17 88-16,-1-89 16,36 71-1,-18-88-15,17 18 0,19 52 16,-19-70-16,1 18 15,-18-18-15,18-18 0,-1 53 16,1-53-16,0 18 16,-1-35-16,18-18 15,1 0 1,-1 18-16,-17-18 16,17 17-16,-35 1 15,18 0-15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2:51:00.35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4921 4251 0,'0'0'0,"0"-18"16,-17 18-1,-1 0 1,36 18 15,-1 0-15,1-18-16,17 17 15,0-17-15,1 0 0,70-17 16,-36-1-16,71 0 16,-53 18-16,1 0 15,16 0-15,19 0 0,-18 0 16,158 18-16,-123-18 16,124 0-1,-141 0-15,-1 18 0,89-18 16,-142 0-16,1 17 15,52-17 1,-52 18-16,-54-18 16,-17 18-16,18-18 0,-36 0 15</inkml:trace>
  <inkml:trace contextRef="#ctx0" brushRef="#br0" timeOffset="3914.267">741 15381 0,'0'18'31,"-18"-18"-15,36 17 15,-1 1-16,1-18 1,0 0-16,35 0 16,-36 0-16,36 0 15,-35 0-15,35-18 16,-36 18-16,19 0 16,17-17-1,-18 17-15,0 0 0,-17 0 16,17-18-16,0 18 15,18 0-15,18-18 16,-18 18-16,35 0 16,-35 0-16,53 0 15,-53 0-15,70-17 16,-70 17-16,70 0 16,-52 0-16,0 0 15,-18 0-15,17 0 0,54 17 16,-72-17-16,19 18 15,0-18-15,70 0 16,-71 0-16,1 0 0,17 0 16,53 0-1,18 0-15,-89 0 0,19 0 16,52 0 0,17 0-16,-87 0 15,17 0-15,53-18 16,0 1-16,-70 17 15,70-18 1,-70 18-16,52 0 16,-88 0-16,54-17 15,-72 17-15,19 0 16,-54 0 0,-53 0-1</inkml:trace>
  <inkml:trace contextRef="#ctx0" brushRef="#br0" timeOffset="7294.748">653 8784 0,'0'18'15,"17"-18"1,36 0-1,-18 0-15,18 0 16,-17-18-16,17 18 0,0 0 16,-1 0-16,-16 0 0,52 0 15,-53 0-15,-17 0 16,17 0-16,18 0 16,-18-17-16</inkml:trace>
  <inkml:trace contextRef="#ctx0" brushRef="#br0" timeOffset="7957.882">670 10989 0,'-17'0'15,"34"0"-15,-17 0 16,71 18 0,-18-18-16,53 0 15,-53 0-15,70 17 16,-70-17-16,53 18 15</inkml:trace>
  <inkml:trace contextRef="#ctx0" brushRef="#br0" timeOffset="9525.316">617 6156 0,'18'0'47,"35"18"-31,0-18-16,70 17 15,-52 1 1,-1-18-16,19 18 0,-1-18 15,18 0-15,-1 0 0,1 0 16,0 0-16,141 0 16,-141 0-16,0 0 15,-36 0-15,19 0 0,-37 0 16,-16 0-16,-1 17 16</inkml:trace>
  <inkml:trace contextRef="#ctx0" brushRef="#br0" timeOffset="12101.363">476 13123 0,'0'18'16,"18"-18"15,35 0-15,-36 0-16,36 0 0,36 0 15,-19 0-15,71-18 16,-70 18-16,17 0 16,0-17-16,0 17 15,1 0-15,-1 17 0,88 1 16,-105-18-16,70 35 15,-88-17-15,17 17 16,-52 0-16</inkml:trace>
  <inkml:trace contextRef="#ctx0" brushRef="#br0" timeOffset="14491.34">3228 13282 0,'-18'0'31,"18"-18"-15,-17 18-1,34 18 17,36-18-32,-18 18 15,54-18 1,-36 0-16,52 17 15,-69-17-15,52 18 16,-70-18-16,17 35 16,-18-35-16,-17 18 15</inkml:trace>
  <inkml:trace contextRef="#ctx0" brushRef="#br0" timeOffset="16344.44">7303 13335 0,'17'0'0,"18"0"16,-17 0-16,17 0 15,54 0 1,-37 0-16,90 0 16,-54 0-16,0 0 0,124 0 15,-89 18-15,177-18 16,-141 0-16,176 0 16,-176 0-16,123 17 15,-159 1-15,-17-18 16,-18 18-16,-17-1 0,-18-17 15,35 18 1,-53-18-16</inkml:trace>
  <inkml:trace contextRef="#ctx0" brushRef="#br0" timeOffset="20002.214">4710 13194 0,'0'18'47,"0"-1"-47,17-17 15,-17 18-15,18-1 16,0 1-16,-1-18 16,1 0-16,-1 18 0,1-18 15,0-18-15,35 0 16,-36 1-16,19 17 15,-19 0-15,1 0 0,17 0 16,0 17 0,1-17-16,34 18 15,-35-18-15,36 0 16,-36 0-16,36 0 16,-36 0-16,36 0 15,-36 0-15,36 0 16,-36 0-16,53-18 15,-35 18-15,-18 0 16,36-17-16,-36 17 16,-17 0-16,-1 17 0,-17 1 15</inkml:trace>
  <inkml:trace contextRef="#ctx0" brushRef="#br0" timeOffset="49208.28">18309 18433 0,'0'17'15,"0"-34"-15,18 34 0,52 1 16,-17-18-16,18 0 16,-18-18-16,17 18 0,1-17 15,-1 17-15,1-18 16,0 18-16,52-18 0,-88 1 16,18 17-16,-35 0 15,17 0-15,-17-18 16,-1 18-16,-34-18 15,-1 18-15</inkml:trace>
  <inkml:trace contextRef="#ctx0" brushRef="#br0" timeOffset="49608.304">18785 18133 0,'-17'0'15,"-1"17"-15,-35 1 16,36 0-16,-19-1 15,-34 19 1,17-19-16,-35 19 16,52-19-16,-17 1 0,18-1 15,-18 36-15,36-35 16,-1 0-16,18-1 0,18 19 16,-1-19-16,19 1 15,52-1 1,-35 1-16,0-18 0,52 18 15,-52-18-15,36 17 16,-54-17-16,-18 0 16</inkml:trace>
  <inkml:trace contextRef="#ctx0" brushRef="#br0" timeOffset="112663.338">17445 5415 0,'-53'-17'16,"18"17"-16,-18 17 0,17 1 15,1-1-15,18 1 0,-19 0 16,19 17-16,17-17 0,0 17 15,0 0-15,53 36 16,-18-36-16,35 18 16,-17-35-16,-17-18 15,52 17-15,-53-17 16,18-17-16,-53-1 16,0-17-16</inkml:trace>
  <inkml:trace contextRef="#ctx0" brushRef="#br0" timeOffset="113732.531">17198 5168 0,'18'0'0,"-1"-17"16,-17-1 0,18-17-16,-18-1 15,0 1-15,0 17 16,0 1-16,0-18 15,17 52 17,1 18-32,-18-17 15,53 35-15,-35-35 16,17-1-16,-17-17 16,35 0-16,-36-17 15,1-36 1,-18 35-16,17-17 15,-17 17-15,0 1 16,0-1-16,-17 18 16</inkml:trace>
  <inkml:trace contextRef="#ctx0" brushRef="#br0" timeOffset="114048.821">17974 4921 0,'18'-17'0,"-36"34"0,18-17 16,-35 18-1,17 17 1,-52 0-16,52 1 15,0-19-15,1 1 0,17 17 16,0-17-16,0 0 16,70 17-1,-17-18 1,-18 1-16,-17 0 0,17-1 16,-17 19-1</inkml:trace>
  <inkml:trace contextRef="#ctx0" brushRef="#br0" timeOffset="114265.26">18168 5080 0,'18'0'15,"17"0"1,0 0-16,1 0 16,-1 0-16,-18 0 15,1 0-15,0 0 0,-18-18 16,17 18-16</inkml:trace>
  <inkml:trace contextRef="#ctx0" brushRef="#br0" timeOffset="114493.365">18309 4939 0,'-17'0'0,"17"18"16,0-1-16,-18 36 16,18 18-1,0-54-15,35 36 16,-35-35-16,35 17 15,-17-17-15,17-18 16,-17 0-16,17 0 16,1-18-16,-36 0 15</inkml:trace>
  <inkml:trace contextRef="#ctx0" brushRef="#br0" timeOffset="114838.496">18556 4886 0,'-18'0'16,"36"0"-1,35 35 1,-35-35-16,17 18 15,36 0-15,-36-1 16,-18 1-16,19-1 0,-1 19 16,-17-1-1,-18-17-15,-18-1 16,0 1-16,-35 17 16,36-35-16,-1 18 15,-17-1-15,17-17 16,18 36-1,-17-36-15,17 17 0,0 1 16</inkml:trace>
  <inkml:trace contextRef="#ctx0" brushRef="#br0" timeOffset="116412.067">19121 5592 0,'17'-18'16,"36"0"-16,-18 18 15,54-17 1,-54 17-16,35 0 16,-17 0-16</inkml:trace>
  <inkml:trace contextRef="#ctx0" brushRef="#br0" timeOffset="116523.363">19350 5768 0,'0'0'15,"18"-18"-15,-1 18 0,18-17 16,-17 17-16,17-18 0</inkml:trace>
  <inkml:trace contextRef="#ctx0" brushRef="#br0" timeOffset="116780.489">19950 5521 0,'17'0'16,"19"0"-16,34-18 16,-17 18-16,35-35 15,-35 35-15,-35-18 16,35 18 0,-36-17-16</inkml:trace>
  <inkml:trace contextRef="#ctx0" brushRef="#br0" timeOffset="116990.192">20144 5168 0,'0'53'16,"0"-18"-16,0 54 15,0-36-15,17 52 16,-17-52-16,18 53 15,0-53-15,17 18 16,-18-36-16,19 18 16,-1-53-16</inkml:trace>
  <inkml:trace contextRef="#ctx0" brushRef="#br0" timeOffset="117334.376">20585 5627 0,'-36'-18'16,"72"36"-16,-89-36 0,35 36 0,0-18 15,1 17-15,-1 19 16,0-1-16,36 0 16,-18-17-16,53 0 15,-35-1-15,35-17 16,-18-17-16,-17 17 15,-1-18-15,-17 0 0,18-35 16,-18 36-16,-18-19 16,1 36-16,-1 0 15,0 0-15,18 18 16,0 0-16,18 35 16,0-36-1,17 1-15,0 0 16,0-1-16,-17-17 15,17 0-15</inkml:trace>
  <inkml:trace contextRef="#ctx0" brushRef="#br0" timeOffset="117650.889">20884 5715 0,'0'0'16,"0"35"-16,0-17 0,0-36 31,0-17-15,0 17-16,0-17 16,18 17-16,-18 1 0,35-18 15,-17 17-15,0 18 16,-1 0-16,1 0 15,17 18-15,-17-1 16,-18 36-16,17-35 16,-17-1-16,0 1 15,0 0-15,18 17 16,0-35-16</inkml:trace>
  <inkml:trace contextRef="#ctx0" brushRef="#br0" timeOffset="118019.367">21114 5098 0,'17'53'15,"-34"-106"-15,52 141 0,-17-35 0,-1 70 16,1-52-16,0-1 15,-1 54-15,-17-71 16,0 17-16,0-34 16,18-1-1,-18-53-15,35-17 16,-35 17-16,18-17 16,-1 0-16,19-18 15,-19 35-15,1 1 16,0 17-16,-1 0 0,1 0 15,0 17-15,-18 36 16,0-35-16,17 17 16,-17-17-16,18 17 0,-18-17 15,17-1-15,1 1 16,0-18-16</inkml:trace>
  <inkml:trace contextRef="#ctx0" brushRef="#br0" timeOffset="119819.887">21996 5009 0,'-18'36'0,"36"-72"16,-54 107-16,19-18 0,-1 88 15,18-70-15,0 17 0,18-18 16,-1 1-16,1-1 16,0 1-16,17-18 0,0-18 15,1 0-15,16-17 0,37 0 16,-36-18-16</inkml:trace>
  <inkml:trace contextRef="#ctx0" brushRef="#br0" timeOffset="120199.911">22401 5345 0,'-17'105'16,"34"-210"-16,-34 263 0,34-122 0,19 52 15,-1-53-15,36 18 16,-36-53-16,35 18 16,-52-36-16,17-35 15,-17 35 1,-18-52-16,-18 52 16,18 1-16,0 34 15,0 36 1,18-18-16,0 1 0,17-19 15,35 19 1,-17-36-16,53-18 16,-71 0-16,18-35 15,-35 18-15,-36-53 16,1 53-16,-19-1 16,1 1-16,0 18 0,-36-19 15,54 36-15,-19 18 16,36 0-16,0-1 15</inkml:trace>
  <inkml:trace contextRef="#ctx0" brushRef="#br0" timeOffset="120432.181">23283 5680 0,'-17'0'0,"17"35"16,0-17-16,0 17 16,17-17-16,19-1 15,-19 1-15,19-18 16,-1 0-16,0 0 16,-17-18-16,-1 1 15,-17-1 1</inkml:trace>
  <inkml:trace contextRef="#ctx0" brushRef="#br0" timeOffset="121155.056">23742 5045 0,'-18'0'0,"36"0"31,0 0-15,-1 0-16,1 0 16,0 0-16,-1 0 0,36 0 15,-35 0-15,17 0 16,-17 0-16,-18-18 16</inkml:trace>
  <inkml:trace contextRef="#ctx0" brushRef="#br0" timeOffset="121345.25">23724 5115 0,'0'0'0,"0"36"0,18 69 16,0-69-16,-1 70 16,1-54-16,0 37 15,-1-54-15,1 0 16,-1-17-1,1-1-15,0-17 0,-1 18 16,1-18-16</inkml:trace>
  <inkml:trace contextRef="#ctx0" brushRef="#br0" timeOffset="121695.316">24306 5433 0,'0'0'16,"-53"0"-16,18 17 0,-18 19 16,36-19-1,17 36-15,0-17 16,17 16-16,19-34 16,16 0-16,-16-18 15,17-18 1,-36 0-16,1-34 15,0 34-15,-18-35 16,-18 35-16,18-17 16,-18 17-16,18 36 15,18 17 1,0 1-16,17 17 16,0-36-16,18 18 15,-35-17-15,17 0 16,-17-36-16</inkml:trace>
  <inkml:trace contextRef="#ctx0" brushRef="#br0" timeOffset="121979.244">24818 4974 0,'0'0'16,"-18"0"-16,-17 18 15,0-1-15,17 1 0,-52 35 16,52-18 0,18 18-16,0-35 15,0 17-15,18-17 0,34 17 16,-34-35-16,0 18 15,17-18-15,-17 0 0,17 0 16,-17 0 0</inkml:trace>
  <inkml:trace contextRef="#ctx0" brushRef="#br0" timeOffset="122184.17">24941 5115 0,'18'18'15,"0"0"-15,35-18 16,-36 17-16,19-17 16,-19 0-16,1 0 0,-1 0 0,19-17 15,-36-1-15</inkml:trace>
  <inkml:trace contextRef="#ctx0" brushRef="#br0" timeOffset="123674.235">25083 4957 0,'-18'0'16,"18"52"-1,0-34-15,-18 53 16,18-36-16,0 0 16,0 0-16,18 18 15,-18-35-15,35 17 16,-17-35-16,-1 0 0,19-17 16,-19 17-16,19-36 15</inkml:trace>
  <inkml:trace contextRef="#ctx0" brushRef="#br0" timeOffset="123880.983">25365 5133 0,'17'0'15,"-34"0"-15,52 18 0,-17-18 16,35 0 0,-36 0-16,1 0 0,-1 0 15</inkml:trace>
  <inkml:trace contextRef="#ctx0" brushRef="#br0" timeOffset="124164.236">25665 5045 0,'17'35'16,"-17"-17"-16,0 17 16,18 0-16,-18 0 15,18-17-15,-18 0 16,0-1-16,17 1 16</inkml:trace>
  <inkml:trace contextRef="#ctx0" brushRef="#br0" timeOffset="124448.536">25841 4957 0,'18'17'0,"-1"-17"16,19 35-16,-19-17 15,1 0-15,17-1 16,-17 1-16,-1 17 0,36-17 16,-17 0-16,-19-18 15,-17 17-15,0 1 16,-17-18 0,-1 17-16,-17 1 0,-1 17 15,19-17-15,-19 35 16,36-35-16,0-1 15</inkml:trace>
  <inkml:trace contextRef="#ctx0" brushRef="#br0" timeOffset="125082.145">26370 5609 0,'0'18'31,"0"-1"-31,-17 19 16,17-19-16,-36 19 16,19-19-16,-1 19 15,0-19-15,1-17 0,17 18 16</inkml:trace>
  <inkml:trace contextRef="#ctx0" brushRef="#br0" timeOffset="125905.264">26635 5433 0,'0'17'16,"17"1"-1,54 35 1,-36-18-16,53 1 16,-52-19-16,52 18 15,-53-17-15,-17 0 0,17-1 16,-35 1-16</inkml:trace>
  <inkml:trace contextRef="#ctx0" brushRef="#br0" timeOffset="126156.163">26970 5309 0,'-18'36'15,"36"-72"-15,-53 89 0,-1 18 16,19-18-16,-36 35 16,35-53-16,-17 36 15,17-36-15,1-17 16,17 17-16,17-35 16</inkml:trace>
  <inkml:trace contextRef="#ctx0" brushRef="#br0" timeOffset="126834.006">27464 4939 0,'-18'0'16,"0"18"-1,1-1-15,-18 1 16,17-1 0,0 36-16,1-35 15,17 0-15,0 35 16,0-36-16,35 36 16,-17-53-16,-18 18 15,35-1-15,-18-17 0,19 18 16,-19-18-16,1 0 15,0 0-15</inkml:trace>
  <inkml:trace contextRef="#ctx0" brushRef="#br0" timeOffset="127177.938">27623 5098 0,'17'-18'31,"18"18"-15,-17 0-16,17 0 15,1 0-15,-1-18 16,-17 18 0</inkml:trace>
  <inkml:trace contextRef="#ctx0" brushRef="#br0" timeOffset="128771.772">27693 4921 0,'0'18'32,"0"17"-17,0-17-15,-18 52 16,18-34-16,0-1 15,18 18 1,35 17-16,-18-52 16,18 0-1,-35-36 1,-1 0-16</inkml:trace>
  <inkml:trace contextRef="#ctx0" brushRef="#br0" timeOffset="129074.411">27975 5027 0,'18'0'15,"17"18"1,0 17-1,1-35-15,-1 35 16,0-17-16,-17-18 16,0 18-16,-18-1 0,17-17 0,-34 35 15,-19-17 1,1 17 0,17-35-16,-17 18 15,17 0-15,18-1 16,36-17-1</inkml:trace>
  <inkml:trace contextRef="#ctx0" brushRef="#br0" timeOffset="129658.829">28381 4974 0,'0'0'16,"-18"0"-16,1-17 0,34 17 31,19-18-15,-19 18-16,19 0 16,-1 0-16,0 0 15,0 0 1,-17 18-16,0-18 15,-18 17-15,17 1 0,-17 17 16,0 0-16,0 54 16,18-37-16,-18 1 15,18 0-15,-18 18 0,35 52 16,-18-52-16,19 17 16,-36-35-16,17-35 15,-17 17-15,0-17 0,0-1 16,-17 1-16,-1-18 15,0 0-15,-34-18 16,34 1 0,-17-1-16,35 0 15,17 18 1,1 0 0,0 0-16</inkml:trace>
  <inkml:trace contextRef="#ctx0" brushRef="#br0" timeOffset="130394.551">29228 5398 0,'17'0'16,"19"-18"-1,-19 18-15,36 0 16,-35 0-16,17 0 16,-17 0-16,17 0 15,-17 0-15,-18-18 16</inkml:trace>
  <inkml:trace contextRef="#ctx0" brushRef="#br0" timeOffset="130558.857">29404 5292 0,'0'88'15,"0"-176"-15,0 229 16,0-106-16,0 0 0,18 36 16,-1-53-16,-17-1 15,0 1-15</inkml:trace>
  <inkml:trace contextRef="#ctx0" brushRef="#br0" timeOffset="131115.511">29916 5080 0,'0'71'16,"0"-142"-16,0 283 15,0-89-15,17-70 16,1-18-16,-18 1 0,17-19 15,-17 1-15,18-18 0,-18-18 16,18-52 0,-1 34-16,1 1 15,17 18 1,-17 17-16,17 0 0,1 17 16,-19 18-16,18-17 0,1 70 15,-19-70-15,1 35 16,-18-18-1,-35-17-15,17-1 16,-17 1-16,17-18 16,-17-18-16</inkml:trace>
  <inkml:trace contextRef="#ctx0" brushRef="#br0" timeOffset="131338.01">30603 5592 0,'0'0'0,"-17"0"0,-18 0 16,17 0-1,0 35-15,18-18 16,18 1-16,0 0 16,34-1-16,-16-17 15,-1 0-15,-17 0 16,17 0-16,-17 0 0,-1-17 15,19-1-15,-36 0 16</inkml:trace>
  <inkml:trace contextRef="#ctx0" brushRef="#br0" timeOffset="131559.6">30974 4992 0,'53'17'16,"-106"-34"-16,159 52 0,-36 53 15,-34-35-15,-1 71 16,-18-54-16,-17-17 0,-17 71 16,-1-71-16,-17-18 15,0 0-15,-1 0 0,-17-17 16</inkml:trace>
  <inkml:trace contextRef="#ctx0" brushRef="#br0" timeOffset="131995.064">29951 5556 0,'0'18'31,"0"17"-15,0-17-16,17-1 15,19 1-15,-19-18 0,36 18 16,-17-18 0,-19-18-16,19 18 0,-19 0 15</inkml:trace>
  <inkml:trace contextRef="#ctx0" brushRef="#br0" timeOffset="144847.026">8361 6103 0,'17'0'63,"36"0"-48,36 0-15,-36 0 16,17-18-16,89 18 16,-71 0-16,106 0 15,-88 18-15,141 0 16,-124-18-16,1 17 16,17-17-16,-18 0 0,142 18 15,-177-18-15,71 0 16,-124 18-16,18-18 15,-71 17 1,-17-17-16</inkml:trace>
  <inkml:trace contextRef="#ctx0" brushRef="#br0" timeOffset="150085.869">6791 6279 0,'18'0'47,"-18"18"-32,17-18-15,-17 18 16,18-1-16,-18 1 16,18-18-16,-1 0 15,1 0 1,17-35-1,-17 17-15,-1 18 0,19-35 16,-19 35 0,1 0-16,0 0 0,-1 17 15,-17 1-15,18 0 16,-18 17-16,17-17 16,1-18-1,0 0-15,17-18 16,-17 0-1,-1 1-15,19-1 16,-19 0-16,19 18 16,-19 18-16,1-18 15,-1 18-15,1-1 16,17-17 0,-17-17-16,0 17 15,35-36-15,-36 19 16,1-1-16,-1 1 0,19-1 15</inkml:trace>
  <inkml:trace contextRef="#ctx0" brushRef="#br0" timeOffset="162858.986">17180 8202 0,'0'0'0,"0"18"47,0-54 0,-17-16-32,17 16-15,-18 1 16,18-18-16,-18 0 0,-17-88 16,17 70-16,1-17 15,-18-88-15,17 88 16,18 35-16,-18 0 0,18 0 16,-17 0-16,17 35 15,-18-17 1,18 17-16,0 1 15,18 17 1,-1 0-16,1 0 0,70 0 16,-53 0-16,89 0 15,-71 0-15,70 17 16,-70-17-16,0 36 16,-35-19-16,-18 19 15,0-19-15,0 1 16,-18 0-16,0-1 15,18 1 1,0 0 0</inkml:trace>
  <inkml:trace contextRef="#ctx0" brushRef="#br0" timeOffset="163255.384">17692 7920 0,'0'0'16,"17"53"-16,-17-18 0,18 18 15,-18-35-15,18-1 16,17 19-16,-17-36 16,-1-18-16,-17 0 15,18-35-15,-18 36 16,0-36-16,0 35 16,0 1-1,0 34 1,18 36-16,-1-18 15,1 1-15,-18-1 16,17-17-16,1-18 0,0 17 16,-1-17-1,1 0-15,0-17 0</inkml:trace>
  <inkml:trace contextRef="#ctx0" brushRef="#br0" timeOffset="163459.31">18168 7708 0,'53'18'16,"-18"-18"-16,18 17 15,-18-17 1,1 0-16,-19 0 15,1 18-15</inkml:trace>
  <inkml:trace contextRef="#ctx0" brushRef="#br0" timeOffset="163571.105">18256 7902 0,'0'0'15,"71"0"-15,-36 0 0,18-17 16,-18 17-16,-17-18 15</inkml:trace>
  <inkml:trace contextRef="#ctx0" brushRef="#br0" timeOffset="164504.999">19350 7567 0,'0'0'0,"-18"0"0,-52 18 16,34-1-16,-52 19 15,35-36-15,-17 35 16,34-17-16,19-1 16,-1 1-16,18-1 15,35 1-15,1 0 16,-1-18-16,0 0 0,1 0 16,34 0-1,-35 0-15,-17-18 16,-53 0-1,-18 18-15,18 0 16,-18 0 0,17 0-16,19 0 0,17-17 15</inkml:trace>
  <inkml:trace contextRef="#ctx0" brushRef="#br0" timeOffset="164988.881">20038 7020 0,'0'0'16,"0"-17"-16,0-1 0,-18 18 16,1 35-1,-19 18 1,36 0-16,-17 18 0,17-1 16,-18 1-16,18 88 15,0-89-15,35 54 16,-17-72-16,17 37 15,-17-54-15,17 0 16,-17-17-16,-1-18 16</inkml:trace>
  <inkml:trace contextRef="#ctx0" brushRef="#br0" timeOffset="165646.532">20461 7303 0,'0'-18'16,"0"36"-16,0-54 0,0 19 16,0 34 46,0 36-46,-18-18-16,18 71 15,0-53-15,0 0 0,0 53 16,0-53-16,18 0 16,0-18-16,-1-35 15,19 0 1,-1-18-16,0-52 16,-17 35-16,17-71 15,-17 70-15,-1-34 16,-17 52-16,0 36 15,18 52 1,-18-34-16,18 34 16,-1-34-16,1-19 15,17 18-15,1-17 16,-19-18-16,18 0 0,18-53 16,-35 18-16,0 0 15,-1-36 1,-17 18-16,0 0 0,-17-53 15,-1 54-15,0 16 16,-17-17-16,17 36 16,1-1-1,17 36-15,17 17 16,-17-17 0</inkml:trace>
  <inkml:trace contextRef="#ctx0" brushRef="#br0" timeOffset="166066.807">21184 7638 0,'0'17'0,"0"-34"0,0 52 16,18-17-16,-18-1 0,0 1 15,0 35 1,18-36-16,-1 19 16,-17-19-16,18-17 15,0 0-15,-1 0 0,1-17 16,-1-1-16,1-17 15,0-1 1,-1 19-16,-17-1 16,18 18-1,0 18-15,-1 17 16,1 0-16,0-17 0,-1 17 16,-17-17-16,18-18 15</inkml:trace>
  <inkml:trace contextRef="#ctx0" brushRef="#br0" timeOffset="166574.218">21802 7197 0,'0'0'16,"17"0"-1,36-18-15,0 18 16,0-18-16,0 18 16,-18 0-16,18-17 0,-18 17 15,1 0-15,-19 0 0,-34 0 16,-1 0-1</inkml:trace>
  <inkml:trace contextRef="#ctx0" brushRef="#br0" timeOffset="166785.353">21855 7214 0,'35'53'15,"-70"-106"-15,70 142 0,-17-1 0,-1-35 16,1 0-1,-18-18-15,17 18 0,19 35 16,-19-53-16,19 0 0,-19-17 16,19 0-16,16-1 15,-34 1-15,17-18 0,-17 0 16,0 0-16,17-18 16,-17 1-16</inkml:trace>
  <inkml:trace contextRef="#ctx0" brushRef="#br0" timeOffset="168124.963">23001 7373 0,'18'-35'16,"-36"70"-16,18-88 0,-35 36 16,17 17-16,-52 17 15,17 1-15,17 17 16,-16 0-16,16 1 0,-17 34 16,53-17-16,-17-18 15,17 1-15,17-1 0,36 0 16,-17-35-16,34 0 15,-35 0-15,36-53 16,-53 18-16,-1 0 16,1-1-16,-18 19 0,0-54 15,0 54-15,0-1 16,0 36 0,35 17-1,-17 0-15,-1 18 16,36 18-16,-17-36 15,-19-17-15,19 17 16,-19-18-16,1 1 16,-36-36-1</inkml:trace>
  <inkml:trace contextRef="#ctx0" brushRef="#br0" timeOffset="168452.856">23566 6967 0,'0'0'16,"-18"18"-16,0-18 15,1 18-15,-19-1 0,-17 1 16,36 0 0,-1-1-16,-17 18 15,35-17-15,18 35 16,-1-35-16,18 35 16,1-36-16,17 1 15,-18-18-15,0 18 16,-17-18-16,-1 0 15</inkml:trace>
  <inkml:trace contextRef="#ctx0" brushRef="#br0" timeOffset="168652.889">23724 7144 0,'18'0'15,"17"17"1,-17-17-16,35 0 16,-18 0-16,-17 0 15,-1 0-15,1 0 16,0 0-16,-18-17 16</inkml:trace>
  <inkml:trace contextRef="#ctx0" brushRef="#br0" timeOffset="168881.275">23901 6985 0,'0'0'16,"-18"53"0,18-18-16,-18 0 0,18 1 15,0 17-15,0-18 0,0 0 16,0 1-16,18-19 15,0 1-15,-1-1 0,1 1 16,0-18-16,35 0 16,-36-18-16,18 1 15,-35-1-15</inkml:trace>
  <inkml:trace contextRef="#ctx0" brushRef="#br0" timeOffset="169103.23">24201 7197 0,'0'0'15,"35"0"-15,-18 0 0,19 17 16,17-17-1,-36-17-15,1 17 0,0 0 16,-1 0-16,-17-18 16</inkml:trace>
  <inkml:trace contextRef="#ctx0" brushRef="#br0" timeOffset="169634.237">24642 7038 0,'0'-18'16,"0"36"0,0 0-1,0-1-15,0 18 0,0-17 16,0 17-16,0-17 15,0 53-15,0-54 16,0 1-16,0 0 0,17-18 31,-17-18-31</inkml:trace>
  <inkml:trace contextRef="#ctx0" brushRef="#br0" timeOffset="169937.463">24783 6932 0,'17'18'0,"-17"-1"16,36 19-16,-19-19 15,36 19 1,-35-19-16,35 18 15,-18-17-15,0 0 16,-17-1-16,0 1 16,-18 0-16,-18-1 15,-17 19 1,-1-19-16,19 1 16,-1 0-16,18-1 15,0 1-15,0-1 0</inkml:trace>
  <inkml:trace contextRef="#ctx0" brushRef="#br0" timeOffset="170712.151">25453 7585 0,'18'17'15,"-18"1"1,0 0-16,-36 35 16,19-36-16,-1 1 15,0-1-15,1 1 0,-19 17 16,19-35-16,-18 18 15,-1-18-15</inkml:trace>
  <inkml:trace contextRef="#ctx0" brushRef="#br0" timeOffset="171188.81">25859 7514 0,'17'0'15,"54"35"1,-36-17-16,71 17 16,-53-17-16,35 35 15,-53-53-15,-17 18 0,17-1 16</inkml:trace>
  <inkml:trace contextRef="#ctx0" brushRef="#br0" timeOffset="171356.333">26264 7461 0,'0'0'0,"-53"71"15,36-36-15,-19 18 16,-34 18-16,52-54 15,-17 36 1,35-35-16</inkml:trace>
  <inkml:trace contextRef="#ctx0" brushRef="#br0" timeOffset="171607.135">26758 6897 0,'-17'0'15,"34"0"-15,-52 17 16,17 19-16,1-1 16,-1-17-1,18 17-15,0 18 0,18-18 16,17 18-16,-17-35 15,34 17-15,-34-35 16,35 18 0,-35-18-16</inkml:trace>
  <inkml:trace contextRef="#ctx0" brushRef="#br0" timeOffset="171769.568">26988 7038 0,'0'0'16,"17"0"-16,1 0 0,17 0 16,-17 0-16,-1 18 15,1-18-15,0 0 16,-18-18-16</inkml:trace>
  <inkml:trace contextRef="#ctx0" brushRef="#br0" timeOffset="171946.538">27040 6932 0,'-17'71'0,"34"-142"0,-34 177 16,17-88-16,17 34 16,1-34-16,17 0 15,-17-1-15,0-17 0,-1 18 0,19-18 16,-19-18-16,1 1 0</inkml:trace>
  <inkml:trace contextRef="#ctx0" brushRef="#br0" timeOffset="172263.009">27270 6897 0,'0'-18'0,"17"36"16,1-1 0,0 1-16,35 0 15,-18-1-15,18 19 16,-36-36-16,1 17 16,0-17-16,-1 18 0,-17 0 15,-17-1 1,-19 1-1,1-1-15,17-17 0,-17 36 16,18-19-16,-1 1 16,36 0-16,-18-1 15,35 1-15,-18-18 16</inkml:trace>
  <inkml:trace contextRef="#ctx0" brushRef="#br0" timeOffset="173024.231">27781 6985 0,'0'0'15,"-17"0"-15,17-18 0,17 18 31,54-17-15,-36 17-16,18 0 16,-18-18-16,1 18 15,-19 0-15,-17 18 16,-17-1 0,17 1-16,-18 17 15,0 18-15,18 0 16,0 53-16,18-53 15,0 70 1,-1-52-16,1 70 16,-1-88-16,1 17 15,0-17-15,-18-17 0,0-1 0,17 0 16,-17 18-16,0-35 16,-17 17-1,-19-35-15,19 18 16,-18-18-16,17-18 0,-17 18 15,-1-35-15,19 17 16,-19 1-16,36-1 16,-17 0-1,17 1-15</inkml:trace>
  <inkml:trace contextRef="#ctx0" brushRef="#br0" timeOffset="173542.726">28769 7655 0,'-18'0'0,"36"0"0,-18 0 16,53-17 0,-18 17-16,71-18 15,-71 0 1,18 18-16,-17 0 0,-1 0 16,-35-17-1</inkml:trace>
  <inkml:trace contextRef="#ctx0" brushRef="#br0" timeOffset="173693.627">28963 7567 0,'0'0'16,"18"53"-16,-1-18 0,19 18 16,-19-18-16,1 1 15,0-19-15,-18 19 16</inkml:trace>
  <inkml:trace contextRef="#ctx0" brushRef="#br0" timeOffset="174258.943">29704 7179 0,'0'0'0,"0"141"16,18-53-16,-18-17 0,35 88 15,-18-106-15,1-1 16,17 37-16,-17-72 16,-18 1-16,18 0 15,-18-36-15,17-35 16,-17 35-16,36-17 16,-19 35-16,18 0 15,-17 18 1,0 35-16,-18-18 15,0 0-15,0-17 0,-18 17 16,-17 0 0,17-35-16,1 18 0,-1-18 15,0 0-15,18-18 16</inkml:trace>
  <inkml:trace contextRef="#ctx0" brushRef="#br0" timeOffset="174536.681">30215 7885 0,'0'0'0,"0"35"16,18-17-16,-18-1 0,0 1 15,18-1-15,-1-17 0,36 0 16,-35 0-16,17-17 16,-17 17-1,-1-35-15,-17 17 16,0-17-16,0 52 31,18 19-15,0-19-16,17 18 15,-17-17-15,35-18 16,-36 18-16,18-36 16</inkml:trace>
  <inkml:trace contextRef="#ctx0" brushRef="#br0" timeOffset="174849.678">30709 6985 0,'0'-18'15,"0"36"-15,18-36 0,17 18 16,-17 36-16,70 52 16,-35-35-1,0 35-15,0 0 0,0 0 16,0 106-16,-36-88 16,1-18-16,-36 54 15,-17-72-15,-18 18 16,18-52-16,-53 16 15,52-16-15,-34-19 16,52-17-16</inkml:trace>
  <inkml:trace contextRef="#ctx0" brushRef="#br0" timeOffset="179171.401">17092 10160 0,'-18'18'16,"18"-36"0,0 0-1,0-35-15,0 1 16,0 16-16,0-17 0,0-17 16,0-54-16,0 54 15,-17-71 1,17 70-16,-18 1 0,1 17 15,17-18-15,-18 36 0,0-53 16,1 70-16,17-17 16,0-1-16,0 19 15,17 17-15,1 0 16,0 0-16,17 0 0,35 17 16,-34 1-16,-1-18 15,18 18-15,0-18 0,-18 17 16,36 1-16,-36 0 15,0-1 1,-35 1-16,0 17 16,0-17-16,0 17 15,-17-17-15,17 17 16,0-17-16,17-1 16,18-17-1</inkml:trace>
  <inkml:trace contextRef="#ctx0" brushRef="#br0" timeOffset="181883.985">3545 11889 0,'0'-18'0,"-17"18"15,-1 0-15,1-18 16,-1 18-16,0 0 16,-35 0-1,36 0-15,-19 18 0,1 0 16,-53 35-16,53-36 15,-54 71-15,54-35 16,-18 53-16,18-53 16,-18 88-16,35-70 15,1 17-15,17 18 16,0 105-16,17-105 16,19 0-16,52 106 15,-53-124-15,89 53 16,-54-88-16,1-18 0,-1 1 15,89-1-15,-71-35 16,-17-18-16,88-52 16,-89 17-16,54-71 15,-71 54-15,35-107 16,-53 89-16,-17-106 16,-18 106-16,-18-18 15,-17 0-15,-71-123 16,35 123-16,18 0 15,-17 36-15,-1-1 0,1 18 16,-36-17-16,53 70 16,18 0-16,-1 0 0,19 17 15,-1 19 1</inkml:trace>
  <inkml:trace contextRef="#ctx0" brushRef="#br0" timeOffset="183068.359">8061 11695 0,'0'0'15,"-35"-36"-15,-1 19 0,19-1 16,-71-17-16,52 17 15,-17 18-15,-52 0 16,52 0-16,-53 18 16,35-1-16,-52 54 15,70-36-15,-71 71 16,89-35-16,-53 70 16,70-71-16,-35 71 15,36-88 1,17 18-16,0-18 0,-18 70 15,36-52-15,-18-18 16,17 17-16,1-17 0,0 18 16,35 52-1,-18-70-15,35 53 16,-17-53-16,36 53 16,-37-71-16,1 18 0,0-18 15,18 0-15,70 36 16,-53-53-16,89 35 15,-89-36-15,123 1 16,-105 0-16,106-18 16,-89 17-16,-17-17 15,18 0-15,-36 0 0,18 18 16,-18-18-16,71 17 16,-89 1-16,1-18 15,17-18-15,71-17 16,-89 0-16,18 0 0,1-18 15,-19 17-15,18-17 0,53-35 16,-88 53-16,71-53 16,-54 35-16,36-35 15,-70 35 1,16 0-16,-34 0 16,17 0-16,-35 0 0,0-70 15,0 52-15,-70-88 16,17 71-16,0-18 15,-53-105-15,36 105 16,-1 18-16,-70-89 16,70 124-16,1-17 0,-18 34 15,-18-16-15,-88-19 16,70 36-16,1-1 16,-1 19-16,-158-1 15,141 18-15,0 0 0,17 18 16,1-1-16,-1 19 0</inkml:trace>
  <inkml:trace contextRef="#ctx0" brushRef="#br0" timeOffset="189485.314">4322 13653 0,'0'0'0,"0"17"31,17 1-15,-17-1-16,35 1 0,1 0 16,-1 17-16,18 0 0,70 53 15,-52-35-15,88 71 16,-71-54-16,-18 1 16,19 0-16,-19-1 0,54 54 15,-71-72-15,35 37 16,-71-54-1,19 0-15,-19 0 16,1-35-16,-53 0 16</inkml:trace>
  <inkml:trace contextRef="#ctx0" brushRef="#br0" timeOffset="189975.617">4304 14023 0,'-18'18'0,"36"-36"0,-53 36 15,17-18 1,0 0-16,18-18 16,0 0-16,0-35 15,18 18-15,-18-53 16,0 35-1,-18 18-15,18-1 16,-17 1-16,-1 0 0,0 0 16,18 17-16,-17-17 15,34 35 1,36 17 0,0 19-16,18-1 15,-18-17 1,-18-1-16,18 1 0,17 17 15,-17-35-15,-35 18 16,17-18-16,-17 0 0</inkml:trace>
  <inkml:trace contextRef="#ctx0" brushRef="#br0" timeOffset="191077.025">9049 14041 0,'-18'-18'0,"18"36"31,18 34-15,-1 1-16,19 89 15,-19-72-15,1 18 16,17 53-16,-17-70 16,0-18-16,17 17 15,-18-52-15,1 0 16,-18-36-16,0-17 15</inkml:trace>
  <inkml:trace contextRef="#ctx0" brushRef="#br0" timeOffset="191359.777">8784 14288 0,'0'0'0,"-17"17"0,17-34 15,17-1-15,1-17 16,-1 17-16,36-53 16,-35 36-16,0 0 15,-1 17-15,1-17 0,0 17 16,-18 1-16,0-1 16,17 36-1,1 17-15,-1-17 16,1 17-16,17 0 15,36 18-15,-36-35 16,18-1-16,35 1 16,-52 0-16</inkml:trace>
  <inkml:trace contextRef="#ctx0" brushRef="#br0" timeOffset="191883.395">9278 15804 0,'0'0'16,"-18"36"-16,1-19 0,-1-17 16,18-17-1,0-36 1,0 18-16,0-1 0,0-70 16,0 36-1,-17-54-15,-1 54 16,18-36-16,0 71 15,-18-18-15,18 35 16,0 1 0,18 17 15,17 0-15,0-18-16,1 18 0,-1-18 0,18 1 15,-18 17-15,0 0 16,-17 17-1,0 19-15,-18-1 16,0-18-16,0 1 0,0 0 16,0-1-16,0 1 0,0 0 15,17-1-15,-17 1 0</inkml:trace>
  <inkml:trace contextRef="#ctx0" brushRef="#br0" timeOffset="192271.93">9772 15716 0,'18'-35'0,"-36"70"0,36-105 15,-36 34-15,0 19 16,1-1 0,-1 18-16,0 0 15,1 53-15,17-18 16,0 1-16,0-1 0,0 18 15,17-18-15,1 0 0,17 36 16,1-53-16,-19 34 16,1-52-1,0 18-15,-36-18 16</inkml:trace>
  <inkml:trace contextRef="#ctx0" brushRef="#br0" timeOffset="192399.768">9684 15857 0,'70'0'0,"-140"0"0,176 0 15,-36-17 1,-52 17-16,17-18 16</inkml:trace>
  <inkml:trace contextRef="#ctx0" brushRef="#br0" timeOffset="204773.937">17639 9984 0,'18'0'16,"-18"-18"-1,0 0 17,0 1-17,-18 17-15,0-36 16,1 36-16,-1-17 0,0 17 16,-35 0-16,36 0 15,-18 53 1,35-18-16,-18 18 0,18-18 15,18 71-15,-1-71 16,18 36-16,-17-36 16,0 0-16,-1-17 15,-34-18 1,-1-18 0</inkml:trace>
  <inkml:trace contextRef="#ctx0" brushRef="#br0" timeOffset="204880.191">17374 10178 0,'0'0'16,"71"-18"-16,-36 18 0,53-18 16,-52 18-1,34-17-15</inkml:trace>
  <inkml:trace contextRef="#ctx0" brushRef="#br0" timeOffset="205348.205">18098 9507 0,'35'0'16,"-18"0"-1,19 0-15,-19 0 16,36-17-16,-35 17 15,0 0-15,-18 17 16</inkml:trace>
  <inkml:trace contextRef="#ctx0" brushRef="#br0" timeOffset="205463.485">18292 9701 0,'0'0'15,"35"-17"-15,-18-1 0,1 18 16</inkml:trace>
  <inkml:trace contextRef="#ctx0" brushRef="#br0" timeOffset="207805.015">19491 7532 0,'-18'0'16,"36"0"15,-36 0 110,1 0-126,-1 0 1,0 0-16,1 0 16,-1 17-16,1-17 0,-19 18 15,1-18-15,0 18 16,17-1-16,-17-17 0,-36 18 16,54 0-16,-19-1 15,1 1 1,17 0-16,1-1 0,17 1 15,0-1-15,0 1 16,0 0-16,0-1 16,0 19-16,17-19 15,1 1 1,0-18-16,-1 18 0,19-18 16,-19 0-16,1 0 15,-1-18-15,1 0 0,0 18 16,-1-17-16,1-1 0,-18 0 15,18-17-15,-18 17 16,0-17 0,0 18-16,-18-1 15,0 18-15,1-18 16,-1 18 0,0 0-16</inkml:trace>
  <inkml:trace contextRef="#ctx0" brushRef="#br0" timeOffset="208595.057">19350 9454 0,'0'-17'16,"-18"-1"-16,1 18 0,-1 0 16,-17 0-16,-1 0 0,1 18 15,-18 17-15,-53 18 16,53-18-16,1 53 15,34-35-15,18-17 16,18-1-16,17 18 16,0-18-16,53-17 15,-52-18-15,52-18 16,-53 1-16,18-19 16,-53 19-16,0-1 15,-18 0-15,-17-17 0,-18 0 16,18 17-16,-18 0 15,35 1-15,18-1 16</inkml:trace>
  <inkml:trace contextRef="#ctx0" brushRef="#br0" timeOffset="208878.985">20091 8872 0,'-53'18'0,"106"-36"0,-141 71 16,35 71-16,35-54 15,0 124 1,1-105-16,17 16 0,35 72 15,0-107-15,18 71 16,0-88-16,0 18 16,-35-53-16,-1 17 15</inkml:trace>
  <inkml:trace contextRef="#ctx0" brushRef="#br0" timeOffset="209527.92">20461 9296 0,'0'0'0,"0"17"0,-35 36 15,35-17-15,-18 52 16,18-35-16,0-18 16,0 18-16,0-18 0,35 36 15,-17-54-15,17 19 16,1-36-16,17-18 15,-36 0-15,19-35 16,-36 36-16,0-19 16,17 36-1,1 18-15,-1 0 16,36 35 0,-17-36-16,34 19 15,-17-36-15,-18 0 0,54-18 16,-54 0-16,18-52 15,-36 17-15,-34-35 16,-19 52 0,19-17-16,-18 18 0,-36-35 15,53 52-15,-17 0 16,17 36-16,18 0 16</inkml:trace>
  <inkml:trace contextRef="#ctx0" brushRef="#br0" timeOffset="209879.995">21325 9631 0,'0'-18'16,"0"36"-16,-17-36 0,17 36 0,0-1 0,0 19 15,0 34 1,0-34-16,35 52 16,-35-53-16,18 0 0,-1-17 15,-17 0-15,0-1 0,0 1 16,-17-18 0,-19-18-1,19 1-15,-18-19 16,35 19-16,0-1 0,0 0 15,52 18 1,-16 0-16,17 0 16,-36 0-16,19-17 15</inkml:trace>
  <inkml:trace contextRef="#ctx0" brushRef="#br0" timeOffset="210285.388">21837 9172 0,'0'0'16,"18"0"-16,35-17 16,-18 17-16,53-18 15,-53 18-15,36-18 16,-54 18-16,1 0 16,0 0-1</inkml:trace>
  <inkml:trace contextRef="#ctx0" brushRef="#br0" timeOffset="210485.056">21872 9260 0,'0'106'15,"0"-212"-15,0 265 0,0-106 16,0 53-16,0-53 16,36 17-16,-19-34 15,1-19-15,-1 1 0,1 0 16,17-18-16,-17 17 15,17-17-15,18 0 16,-18 0-16,18 18 16,-17-18-16</inkml:trace>
  <inkml:trace contextRef="#ctx0" brushRef="#br0" timeOffset="211086.398">22825 9490 0,'0'0'0,"-18"-18"16,-35 18 0,36 0-16,-54 18 15,53-1-15,-17 36 16,17-17-16,1 34 16,34-52-16,1 35 15,17-53-15,18 17 16,-35-17-16,17-17 15,-17 17-15,-1-36 16,19 19-16,-19-19 0,-17-16 16,0 34-16,0-17 15,0 17-15,0 36 32,18 17-17,17 0-15,-17-17 0,35 17 16,-18-35-16,-17 18 15,-1-18-15,1 0 0</inkml:trace>
  <inkml:trace contextRef="#ctx0" brushRef="#br0" timeOffset="211336.06">23301 9049 0,'-53'35'15,"35"-17"-15,1-1 0,-18 19 16,35-1-16,-18 18 16,36-36-16,17 36 15,0-35-15,18 17 16,-18-35-16,18 18 15,-18-18-15</inkml:trace>
  <inkml:trace contextRef="#ctx0" brushRef="#br0" timeOffset="211502.767">23460 9243 0,'35'-18'15,"-17"18"-15,17 0 16,-17 0-16,17-17 16,-18 17-16,1 0 0,-18-18 15</inkml:trace>
  <inkml:trace contextRef="#ctx0" brushRef="#br0" timeOffset="211642.675">23566 9155 0,'0'0'16,"0"53"-16,17-36 0,-17 36 16,18-35-16,-18-1 15,35 36-15,-17-53 16,-1 18-16</inkml:trace>
  <inkml:trace contextRef="#ctx0" brushRef="#br0" timeOffset="211809.113">23848 9225 0,'35'-17'15,"0"17"1,-17 0-16,35-18 16,-35 18-16,-1 0 15,-17-18 1</inkml:trace>
  <inkml:trace contextRef="#ctx0" brushRef="#br0" timeOffset="211946.478">24059 9155 0,'0'0'0,"0"17"16,18 36-16,-18-35 16,18 17-16,-18 0 15,17-35-15,1 18 16,17-18-16</inkml:trace>
  <inkml:trace contextRef="#ctx0" brushRef="#br0" timeOffset="212264.339">24289 8996 0,'17'0'15,"1"0"-15,0 35 16,17-35-16,-17 18 16,35-1-1,-36 1-15,18 0 16,-17-1-16,-18 19 15,-18-1-15,1-17 16,-1 17-16,1 0 0,-19 0 16,19-17-16,17 17 15,-18-35-15,18 18 16</inkml:trace>
  <inkml:trace contextRef="#ctx0" brushRef="#br0" timeOffset="212704.683">24871 9772 0,'-18'35'16,"1"1"0,-19-19-16,1 18 0,17 1 15,-17-19-15,17 1 0,1 17 16,-1-17-16,18 0 15,18-18-15</inkml:trace>
  <inkml:trace contextRef="#ctx0" brushRef="#br0" timeOffset="212910.23">25294 9543 0,'0'0'16,"0"53"-16,18-1 0,17-16 16,0-1-16,1 0 0,17 1 15,52 17-15,-69-36 16,34 18 0,-52-17-16</inkml:trace>
  <inkml:trace contextRef="#ctx0" brushRef="#br0" timeOffset="213078.177">25594 9666 0,'0'0'0,"-71"53"0,19-18 16,-37 36-16,54-36 15,0-17-15,17-1 0,1 1 16</inkml:trace>
  <inkml:trace contextRef="#ctx0" brushRef="#br0" timeOffset="213331.851">26123 9013 0,'-17'0'0,"-1"0"16,-35 36-1,35-19-15,18 19 0,-17 17 16,17-18-16,0 18 16,17-36-16,19 36 15,-19-35-15,19 17 16,-19-35-16,1 18 15,-1-18 1</inkml:trace>
  <inkml:trace contextRef="#ctx0" brushRef="#br0" timeOffset="213482.619">26229 9243 0,'0'0'16,"35"0"-16,-17 0 0,0 0 15,17 0-15,-17 0 16,-1 0-16,-17-18 16</inkml:trace>
  <inkml:trace contextRef="#ctx0" brushRef="#br0" timeOffset="213644.418">26317 9190 0,'0'0'0,"-17"88"16,17-70-16,0 35 16,0-36-16,35 19 15,-17-36-15,-1 0 0,1 0 16,-1-18-16</inkml:trace>
  <inkml:trace contextRef="#ctx0" brushRef="#br0" timeOffset="213899.071">26511 9119 0,'0'0'0,"0"18"15,18-18-15,0 18 16,-1-1-16,18-17 16,1 18-16,-19-18 15,19 18 1,-19-1-16,1-17 0,-18 18 15,0-1-15,-18 1 0,-17 35 16,35-35-16,-18-1 16,1 1-16,17 0 0,-18-1 15,18 1 1,18-18-16,-18 17 16</inkml:trace>
  <inkml:trace contextRef="#ctx0" brushRef="#br0" timeOffset="-214605.861">26194 8996 0,'-18'0'62,"0"35"-46,1-17 0,-18-1-16,17 1 15,-17 0-15,17 17 0,-17-17 0,17-1 16,-17 36-16,17-35 16,18-1-16,0 1 15,18 17 1,-1-35-16,1 18 0,35 17 15,-18 1 1,-17-1 0,0-35-16,-18 35 15,17-35-15,-17 18 16</inkml:trace>
  <inkml:trace contextRef="#ctx0" brushRef="#br0" timeOffset="-214039.674">27129 9049 0,'0'0'16,"17"0"-1,36 0 1,-18 0-16,1 0 16,-1 0-16,18 0 0,0 17 15,-18-17-15,-17 18 16,-1 0-16,-17 52 16,18-17-16,-18 88 15,0-70 1,0 123-16,0-106 15,0 124-15,0-124 16,0 53-16,0-88 16,0 0-16,-18-18 15,18 0-15,-17-17 16,-19-18-16,19 0 16,-1-18-16,1 1 0,-19-1 15,19 0-15,-19-17 16,36 0-16,0 17 0,36-17 15</inkml:trace>
  <inkml:trace contextRef="#ctx0" brushRef="#br0" timeOffset="-213850.733">27905 9772 0,'0'0'16,"70"0"-16,-17 0 0,18-18 16,-36 1-1,18-1-15,-35 0 16,-18 1-16,0-1 16</inkml:trace>
  <inkml:trace contextRef="#ctx0" brushRef="#br0" timeOffset="-213705.848">28116 9666 0,'0'0'15,"-17"106"-15,-1-53 0,18 0 0,0 17 16,0-52-16,18 17 16,-1-17-1</inkml:trace>
  <inkml:trace contextRef="#ctx0" brushRef="#br0" timeOffset="-212944.631">28663 8996 0,'0'17'16,"0"19"-16,18 70 15,-1-18-15,36 71 16,-35-89-16,0 18 15,-1-17-15,1-1 16,0 19-16,-1-54 0,-17 18 16,0-88 15,18-18-15,0 17-16,52-34 15,-35 70-15,54 0 16,-37 35-16,1-17 15,-17 35-15,-1-18 0,0 0 16,-35 36-16,-17-18 16,-1-36-16,-53 1 15,36-18-15,-53 0 16,53 0 0,-18-35-16,35 35 15,18-18-15</inkml:trace>
  <inkml:trace contextRef="#ctx0" brushRef="#br0" timeOffset="-212654.314">29704 9825 0,'0'0'0,"0"-18"15,-18-17-15,1 17 16,-1 36 0,18 35-1,0-18-15,0 0 0,0 1 16,35 52 0,-17-53-16,0 18 15,-1-18-15,1 1 16,-36-19-16,1-17 15,-1 0-15,0-17 0,-17-1 16</inkml:trace>
  <inkml:trace contextRef="#ctx0" brushRef="#br0" timeOffset="-212566.762">29580 10107 0,'18'0'0,"17"-18"16,-88 36-16,159-36 16,-53 1-16,18 17 15,-36 0-15,18 0 16</inkml:trace>
  <inkml:trace contextRef="#ctx0" brushRef="#br0" timeOffset="-212098.624">30110 8943 0,'0'0'0,"17"0"15,-17 18-15,36 17 0,-19 18 16,36 17-16,35 89 15,-17-53-15,-18-18 16,-18 0-16,36 106 16,-54-123-16,-17 88 15,-17-89-15,-54 54 16,18-71-16,0-18 16</inkml:trace>
  <inkml:trace contextRef="#ctx0" brushRef="#br0" timeOffset="-209534.264">17180 12065 0,'0'0'15,"0"18"-15,0-1 0,18-17 0,-18-17 16,0-54 0,0 18-16,0 0 15,0 0-15,0 0 0,0-17 16,-18-1-16,1 1 0,-1-1 16,-17-70-16,17 88 15,-17-17 1,17 70-16,18-18 15,0 0-15,35 18 16,1 0-16,70 0 16,-54 0-16,1 0 15,0 0-15,-17 0 0,17 36 16,-36-19 0,1 36-16,-36-18 15,18 18-15,-17-17 16,17-19-16,0 19 0,0-1 15,17-18-15</inkml:trace>
  <inkml:trace contextRef="#ctx0" brushRef="#br0" timeOffset="-209207.396">17657 11994 0,'-18'53'16,"36"-106"-16,-36 124 0,0-36 16,18-17-16,18-18 0,0 18 15,-1-18-15,18 0 0,-17 0 16,17-18-16,1 0 0,17-17 15,-36 17-15,-17-17 16,0 17 0,0 1-16,-35-1 0,17 1 15,-52-1-15,52 0 16,-35 18-16,36 0 16,-1 0-16</inkml:trace>
  <inkml:trace contextRef="#ctx0" brushRef="#br0" timeOffset="-208994.933">18292 11642 0,'0'0'15,"52"0"-15,-16 0 0,17-18 16,-36 18 0,1 0-16,-18 18 15,-18-18-15</inkml:trace>
  <inkml:trace contextRef="#ctx0" brushRef="#br0" timeOffset="-208890.748">18274 11889 0,'35'0'15,"-70"0"-15,88 0 0,0-18 16,-18 0-16,0 1 16</inkml:trace>
  <inkml:trace contextRef="#ctx0" brushRef="#br0" timeOffset="-207777.718">19914 11518 0,'-17'0'0,"-1"0"16,0 0-16,1 18 15,-71-1-15,35-17 16,17 18-16,-17 0 15,1-1-15,-1 1 0,0 17 16,35-17-16,0 17 16,36-35-16,17 18 15,1-18-15,17 0 16,-36-18-16,1-17 16,-1 17-16,-17 1 15,-17-1-15,-1 0 16,-17 1-1,0 17-15,17 0 0,-17 17 16</inkml:trace>
  <inkml:trace contextRef="#ctx0" brushRef="#br0" timeOffset="-207244.573">20638 10918 0,'-36'18'16,"72"-36"-16,-107 71 0,53 18 0,-35 88 15,36-71-15,-1 18 0,18 0 16,0 105-1,18-123-15,17 71 16,0-106-16,1 0 0,-1-18 16,0-17-16,0 0 15,1-18-15,-1 0 0</inkml:trace>
  <inkml:trace contextRef="#ctx0" brushRef="#br0" timeOffset="-206793.554">21043 11412 0,'0'53'15,"0"0"-15,-17 71 16,17-71-16,0 17 15,0-17-15,17 0 0,1 18 16,-1-36-16,36 0 16,-53-17-16,36-18 15,-36-18 1,17-17 0,1 17-16,0-17 15,-1 35-15,1 18 16,0-1-16,-1 1 0,1-1 15,-1 1-15,19 0 0,34-1 16,-34-17-16,-19-17 16,18-1-16,-17 0 0,0-17 15,-18-53-15,0 53 16,-36-71-16,19 71 16,-36-71-1,18 70-15,17 1 0,0 0 16,36 35-16,0 18 15</inkml:trace>
  <inkml:trace contextRef="#ctx0" brushRef="#br0" timeOffset="-206505.287">21890 11942 0,'0'52'0,"0"-104"0,18 122 15,-1-17-15,18-35 16,18-18-16,-35 0 16,17 0-16,-17-18 0,0 0 15,-18 1-15,0-1 0,-18-35 16,-17 36-1,-18-1-15,17 0 16,1 18-16,18 0 0,-19 0 16,-17 0-1</inkml:trace>
  <inkml:trace contextRef="#ctx0" brushRef="#br0" timeOffset="-206103.607">22419 11201 0,'18'0'16,"-1"17"-16,54-34 16,-18 17-16,53-18 15,-53 0-15,-1 1 16,-34 17-16</inkml:trace>
  <inkml:trace contextRef="#ctx0" brushRef="#br0" timeOffset="-205891.732">22507 11307 0,'0'0'16,"36"105"-16,-19-52 0,1 71 15,-18-54 1,17 36-16,1-53 16,0 18-1,-1-36-15,1 0 0,0-17 16,17-1-16,0-17 0,-17 0 15,17 0-15,0 0 0,18 0 16,-35-17-16,0 17 16</inkml:trace>
  <inkml:trace contextRef="#ctx0" brushRef="#br0" timeOffset="-205268.875">23495 11571 0,'-35'-18'0,"70"36"0,-88-36 16,0 18-1,36 0-15,-19 36 0,19-19 16,-19 54-16,36-18 16,-17 17-16,34-52 15,-17 17-15,36-17 0,-19 0 16,1-18-16,17 0 0,-17-18 15,-1 18-15,1-35 16,17-18-16,-35 18 16,0-1-16,0-34 15,0 34-15,0 19 16,0-1-16,18 36 16,0-1-16,-18 1 15,35 53-15,-17-36 16,34 35-16,-52-52 15,36 17-15,-36-17 16,0 0 0</inkml:trace>
  <inkml:trace contextRef="#ctx0" brushRef="#br0" timeOffset="-204969.937">23971 11042 0,'0'0'16,"-17"0"-16,-1 18 0,-17-1 16,17-17-16,0 18 15,1 0-15,-1 17 16,18 0-16,18-17 0,-18 17 15,17 0-15,19 1 16,-1-1-16,-17-18 16,-1 1-16,1 0 15,0-18 1</inkml:trace>
  <inkml:trace contextRef="#ctx0" brushRef="#br0" timeOffset="-204791.964">24130 11218 0,'0'0'16,"18"0"-16,-1 18 0,1-18 0,17 0 16,0 0-1,18-18-15,-35 1 16,0-1-16,-18 0 15</inkml:trace>
  <inkml:trace contextRef="#ctx0" brushRef="#br0" timeOffset="-204586.418">24253 11042 0,'0'0'0,"0"71"0,-17-36 15,17 0-15,17 36 16,-17-36-16,18-17 16,-18-1-16,18 1 0,-1-1 0,1 1 15,0-18-15,-1 0 16,19-18 0,-19 18-16,-17-17 0</inkml:trace>
  <inkml:trace contextRef="#ctx0" brushRef="#br0" timeOffset="-204413.459">24553 11201 0,'18'17'0,"0"-17"16,35-17-1,-18 17-15,0-18 16,-17 18-16,17 0 15</inkml:trace>
  <inkml:trace contextRef="#ctx0" brushRef="#br0" timeOffset="-204189.778">24906 11113 0,'0'17'0,"0"-34"0,0 52 0,0-18 15,18 36 1,-1-35-16,-17 17 0,18 1 16,0-19-16,-1 1 15</inkml:trace>
  <inkml:trace contextRef="#ctx0" brushRef="#br0" timeOffset="-203885.09">25100 10936 0,'0'18'0,"18"-18"16,17 17 0,0 1-16,1 0 15,-1-18-15,0 35 16,-17-17-16,-1 35 16,-17-36-16,0 36 15,0-35-15,-35 35 16,35-36-16,-17 1 15,-1 0-15,18-1 0,0 1 16,0 17-16,0-17 16</inkml:trace>
  <inkml:trace contextRef="#ctx0" brushRef="#br0" timeOffset="-203707.62">25594 11836 0,'-35'53'16,"70"-106"-16,-88 141 0,35-70 16,-34 17-16</inkml:trace>
  <inkml:trace contextRef="#ctx0" brushRef="#br0" timeOffset="-203250.534">25876 11518 0,'36'18'16,"-1"-1"-16,88 54 15,-70-53 1,35 17-16,-52-17 15,-1 17 1,-17-17-16,-36 17 16,0-18-16,1-17 15</inkml:trace>
  <inkml:trace contextRef="#ctx0" brushRef="#br0" timeOffset="-203056.725">26282 11483 0,'-35'35'15,"70"-70"-15,-106 105 0,54-34 0,-36 34 16,18-34-16,-1 17 16,19-36-16,17 18 15,17-17 1,1-18-16</inkml:trace>
  <inkml:trace contextRef="#ctx0" brushRef="#br0" timeOffset="-202739.881">26758 10954 0,'0'0'16,"18"-18"-16,-36 18 15,1 0 1,-19 18-16,19-1 16,-19 19-16,19-1 15,17 0-15,-18 1 0,18-1 16,18 18-1,-1-18-15,19 0 16,-19-17-16,1 0 16,0-18-16,-1 17 0,1-17 15</inkml:trace>
  <inkml:trace contextRef="#ctx0" brushRef="#br0" timeOffset="-202561.408">26864 11183 0,'18'0'16,"-1"0"-1,19 0 1,-1 0-16,18 0 16,-36-18-16,1 18 15,-18-17-15</inkml:trace>
  <inkml:trace contextRef="#ctx0" brushRef="#br0" timeOffset="-202377.949">26970 11042 0,'0'53'16,"0"-35"-1,-18 17-15,18-18 0,18 36 16,0-35-16,17 17 15,-18-35-15,19 18 16,17-18 0,-36-18-16,36 1 15</inkml:trace>
  <inkml:trace contextRef="#ctx0" brushRef="#br0" timeOffset="-202084.749">27270 10989 0,'0'0'16,"17"0"-16,1 18 15,0-1-15,17 1 16,0 0 0,0-1-16,-17-17 0,17 18 15,-17 0-15,-18-1 16,0 1-16,-18 17 15,1-35-15,-19 35 16,19-35-16,17 18 16,-18 0-1,18-1-15,0 1 16,0 0 0,-17-18-1</inkml:trace>
  <inkml:trace contextRef="#ctx0" brushRef="#br0" timeOffset="-201438.43">27746 10989 0,'0'0'16,"-18"0"-16,54 0 15,17-35 1,-1 35-16,54-36 15,-53 36-15,18-17 16,-36 17-16,-17 0 16,-18 17-1,0 1-15,-18 17 0,18 1 16,-18 17-16,1 17 0,-1 71 16,18-70-16,18-1 15,17 89 1,-17-88-16,35 52 15,-18-70-15,-17 35 16,-18-52-16,0-1 0,-18-18 16,0 1-16,1 0 0,-1-18 15,-17 0 1,17 0-16,0-18 0,-17 0 16,0 1-16,17 17 15,1-18-15</inkml:trace>
  <inkml:trace contextRef="#ctx0" brushRef="#br0" timeOffset="-201287.302">28575 11906 0,'0'0'16,"-35"71"-16,17-54 0,-17 36 15,35-35-15</inkml:trace>
  <inkml:trace contextRef="#ctx0" brushRef="#br0" timeOffset="-200281.974">28381 11553 0,'18'0'16,"-1"-17"-1,54 17-15,-36 0 16,18-18-16,0 18 0,-18 0 16,18 0-16,0 0 15,-18 0-15,36-17 16,-53 17-16,-36 0 15,-17 0 1</inkml:trace>
  <inkml:trace contextRef="#ctx0" brushRef="#br0" timeOffset="-200008.748">28540 11289 0,'0'70'0,"0"-140"0,0 176 16,0 0-16,0-54 16,17 54-1,1 0-15,-18-53 16,18 0-16,-1 18 15,-17-54-15,18 1 16,-18-1-16</inkml:trace>
  <inkml:trace contextRef="#ctx0" brushRef="#br0" timeOffset="-199474.118">29245 11130 0,'0'0'16,"18"18"-16,0 52 16,-18-17-16,35 71 15,-35-54-15,0 36 16,17-53-1,-17 35-15,0-52 0,0-1 16,0-53 0,18-17-1,0 0-15,35-36 16,-18 53 0,53 1-16,-35 17 15,-18 17-15,1 1 16,-1 17-16,-17-17 0,-18 53 15,-18-54-15,-17 18 16,-1-17-16,-52 0 16,53-18-16,0 0 15,-18-18-15,35 18 16</inkml:trace>
  <inkml:trace contextRef="#ctx0" brushRef="#br0" timeOffset="-199146.655">30057 11765 0,'-18'0'16,"18"35"-1,0-17 1,18 17 0,-1-17-16,19 0 15,-19-1-15,1-17 0,0 0 16,-1-17-16,-17-1 16,0-17-16,0 17 15,-17-17 1,-1 35-16,0-18 0,1 1 15,-1 17-15</inkml:trace>
  <inkml:trace contextRef="#ctx0" brushRef="#br0" timeOffset="-198736.217">30268 10777 0,'0'0'16,"0"18"-1,53 17 1,-35-17-16,52 52 16,-34-34-16,17-1 15,-18 18-15,53 53 16,-35-36-16,0 89 15,-35-71-15,-18 89 16,0-107-16,-53 89 16,17-88-16,1-1 15,0-17-15,0 0 0,-1-18 16</inkml:trace>
  <inkml:trace contextRef="#ctx0" brushRef="#br0" timeOffset="-194169.594">17039 13335 0,'0'0'16,"18"0"-16,-18-18 0,0 1 16,0-1-16,-18 0 15,1 18-15,-36 0 16,17 0-16,-52 53 15,71-17-15,-19 17 0,1 35 16,35-53-16,18 71 16,17-71-16,53 53 15,-53-70 1,54 35-16,-37-53 16,37 18-16,-54-18 15,18-18-15,-36 0 16,-17 1-1,0-1-15</inkml:trace>
  <inkml:trace contextRef="#ctx0" brushRef="#br0" timeOffset="-193802.873">17621 12912 0,'0'0'15,"0"-18"-15,-17 18 16,-1 0-1,-35 35-15,18-17 16,17 17-16,1 18 16,-1-18-16,0 1 0,18 52 15,0-53-15,36 18 16,-19-35-16,36 17 16,-18-35-16,18 18 15,-35-18-15,17 0 16</inkml:trace>
  <inkml:trace contextRef="#ctx0" brushRef="#br0" timeOffset="-193585.795">17745 13088 0,'17'-18'15,"1"18"-15,0 0 16,35 18-16,-18-18 16,35 18-16,-52-18 15,35 0-15,-35 0 16,-1 0-16,1 0 16,-36 0-16</inkml:trace>
  <inkml:trace contextRef="#ctx0" brushRef="#br0" timeOffset="-193373.741">17921 12965 0,'0'0'0,"-18"0"0,18 35 16,-17 0-16,17-17 16,-18 17-16,18 0 15,-17 1-15,17-1 0,17 35 16,1-52-16,35 17 15,-36-17-15,54-18 16,-53 0-16,35 0 16,-36-18-16,-17 1 15</inkml:trace>
  <inkml:trace contextRef="#ctx0" brushRef="#br0" timeOffset="-193046.429">18168 12894 0,'18'18'31,"17"17"-15,0-17-16,1-1 0,52 19 15,-53-19-15,36 1 16,-36-18-16,18 17 16,-36 1-16,-17 0 15,0-1-15,-53 36 16,36-35 0,-71 52-16,52-52 15,-17 35-15,36-35 16,17-1-16,-18 1 0</inkml:trace>
  <inkml:trace contextRef="#ctx0" brushRef="#br0" timeOffset="-192602.014">18979 13370 0,'0'0'0,"18"0"15,35 18 1,0 0-16,35-18 16,-53 17-16,1-17 15,-1 0-15,-17 0 16,-18 18-16</inkml:trace>
  <inkml:trace contextRef="#ctx0" brushRef="#br0" timeOffset="-192490.216">19015 13564 0,'88'18'16,"-176"-36"-16,211 54 0,-88-36 0,18 17 15,-17-17-15,-19 0 0</inkml:trace>
  <inkml:trace contextRef="#ctx0" brushRef="#br0" timeOffset="-190799.638">20126 13970 0,'0'-18'31,"18"-17"-31,-18-35 16,0 34-16,0-17 0,-18 0 15,0-52 1,1 52-16,-1-18 0,-35-70 16,18 0-1,17 88-15,1 0 16,-1 18-16,18 17 16,0 1-16,18 17 15,-1 0-15,36 0 16,-18 0-16,54 0 15,-54-18-15,53 18 16,-53-18-16,1 18 16,-19 18-1,1 0-15,-18-1 16,0 18-16,0 1 16,0-1-16,0-17 15,18 17 1,-18-17-16,17-1 0,1-17 15</inkml:trace>
  <inkml:trace contextRef="#ctx0" brushRef="#br0" timeOffset="-190365.624">20549 13864 0,'0'18'16,"0"-36"-16,0 53 0,0-17 0,0 17 15,0-17 1,18 17-16,0-17 0,-1 0 15,1-18-15,0 17 16,-1-17-16,1 0 0,-1-17 16,19-19-1,-19 1-15,1-18 16,-18 18-16,18 0 16,-18 17-16,0 0 15,0 36-15,17 17 16,1 0-16,0-17 15,17 35 1,-18-35-16,1 17 16,-18-17-16,18-18 0,-18 17 15,-18-34 1</inkml:trace>
  <inkml:trace contextRef="#ctx0" brushRef="#br0" timeOffset="-189681.806">21255 13582 0,'18'0'16,"34"0"-1,1-18 1,53 1-16,-53-1 16,0 18-16,35-35 15,-35 17-15,-18-17 16,-17 35-16,-36-35 16,1 35-16,-19 0 15,19 0-15,-1 0 0,1 0 31,17 17-15,0 54 0,-18-18-16,0 0 15,1 0-15,-1-18 0,-17 18 16,35-18-16,-36 18 16,36-35-16,0-36 15,0-35 1,0 18-16</inkml:trace>
  <inkml:trace contextRef="#ctx0" brushRef="#br0" timeOffset="-189525.972">21431 13300 0,'0'0'0,"0"17"16,18 19 0,17 17-16,-17-1 15,17 1-15,53 36 16,-52-54-16,52 35 15,-53-34-15,0-19 0,1-17 16</inkml:trace>
  <inkml:trace contextRef="#ctx0" brushRef="#br0" timeOffset="-187495.962">22719 13476 0,'0'-35'16,"-18"17"-16,-35 18 15,36 0-15,-54 53 16,54-35-16,-19 17 16,19 0-16,17 1 15,-18 17-15,18-18 0,18 0 16,17 0-16,0 1 0,0-19 15,107 1 1,-90-18-16,90-18 16,-107 18-16,35-35 15,-70 17-15</inkml:trace>
  <inkml:trace contextRef="#ctx0" brushRef="#br0" timeOffset="-187039.586">22384 13176 0,'17'0'15,"1"-17"17,0 17-32,-1-36 15,-17 19-15,18-36 16,0 35-16,17-17 16,-17 17-16,-1 1 15,1 17-15,-1 17 16,-17 1-16,36 35 15,-36-36-15,17 1 16,1 0-16,0-18 0,-1 17 16,1-17-16,0 0 15,-18-17-15,0-1 16,17 0-16,-17 1 16,0-1-16,0 1 0,0-1 15,0-17-15,0 17 16,0 0-16</inkml:trace>
  <inkml:trace contextRef="#ctx0" brushRef="#br0" timeOffset="-185895.369">23442 12912 0,'0'-18'15,"0"36"-15,18-36 0,-36 36 16,-17 17 0,0-17-16,17-1 0,-35 19 15,18-19-15,-1 36 16,19-35-16,17 17 16,17 0-1,1-17-15,35 17 16,35 0-1,-53-35-15,-17 18 0,17-18 0,1 0 16</inkml:trace>
  <inkml:trace contextRef="#ctx0" brushRef="#br0" timeOffset="-185634.175">23654 13070 0,'17'-17'16,"1"17"-16,53-18 15,-36 18-15,0 0 16,0-17-16,1 17 0,17-18 15,-18 18-15,-53 0 32,1 0-32</inkml:trace>
  <inkml:trace contextRef="#ctx0" brushRef="#br0" timeOffset="-185383.085">23760 12859 0,'0'17'16,"0"19"-16,0 17 16,17-18-16,1 18 15,-18-18-15,18 0 0,-1-17 16,18 17-1,-17-35-15,17 18 0,-17-18 0,0 0 16,35-18 0,-36 1-16</inkml:trace>
  <inkml:trace contextRef="#ctx0" brushRef="#br0" timeOffset="-185087.395">24148 12806 0,'0'17'15,"35"19"1,0-19 0,0 1-16,1 0 0,70-1 15,-71 1-15,71 0 16,-71-18-16,0 0 15,-35 17-15,-17 1 16,-1 0-16,-53 52 16,36-35-1,-53 36-15,53-18 16,-18 17-16,17-34 16,19-19-16</inkml:trace>
  <inkml:trace contextRef="#ctx0" brushRef="#br0" timeOffset="-181729.899">24994 13529 0,'18'18'16,"35"-18"-1,-18 0-15,53 0 16,-52 17-16,34-17 16,-52 0-16,17 18 15,-35-36 1</inkml:trace>
  <inkml:trace contextRef="#ctx0" brushRef="#br0" timeOffset="-181579.249">25224 13388 0,'0'0'15,"17"106"-15,1-53 0,-18 17 16,35 18-16,-17-52 16,17 34-16,-17-52 15</inkml:trace>
  <inkml:trace contextRef="#ctx0" brushRef="#br0" timeOffset="-180550.456">26335 13776 0,'0'-18'63,"0"-35"-63,0 1 15,0-37-15,0 36 16,-18 0-1,18-17-15,0 17 0,-17-106 16,-1 106-16,18-17 0,-18 17 16,18 0-16,-17 18 15,17-1-15,0 19 0,0-1 0,0 0 16,17 18 0,19 0-1,-19 18-15,19-18 16,52 0-16,-35 0 15,0 0-15,70-18 16,-70 18-16,-18 0 16,36 0-1,-54 18-15,19 35 0,-36-18 16,17 18-16,-17-17 16,0 16-16,0-34 15,0 17 1,-17-17-16,17 0 0</inkml:trace>
  <inkml:trace contextRef="#ctx0" brushRef="#br0" timeOffset="-179168.734">27005 13723 0,'0'-35'0,"0"70"0,0-88 16,0 18-1,0 17-15,-17 1 16,-1 17-1,0 17-15,1 36 16,17 0-16,0-18 16,0 36-16,17-36 15,-17 0-15,53 54 16,-35-54 0,-1 0-1,-34-35 1,-1 0-16,-17 0 15</inkml:trace>
  <inkml:trace contextRef="#ctx0" brushRef="#br0" timeOffset="-179047.913">26864 13899 0,'0'0'16,"53"-17"-16,-18 17 0,1 0 15,-1-18-15,18 18 0,17-17 16,-34 17-16,-19 0 15</inkml:trace>
  <inkml:trace contextRef="#ctx0" brushRef="#br0" timeOffset="-176150.989">27675 13547 0,'36'0'16,"-1"-18"-16,18 0 0,-18 1 15,0 17-15,1-18 16,-1 0-16,18 1 15,-35 17-15,-1-18 16,-17 1-16</inkml:trace>
  <inkml:trace contextRef="#ctx0" brushRef="#br0" timeOffset="-176017.683">27940 13335 0,'-35'53'0,"35"-35"15,-18 17-15,0 0 0,1 36 16,-1-36-16,18 0 15,-17-17-15,-1-18 16,0 0 0</inkml:trace>
  <inkml:trace contextRef="#ctx0" brushRef="#br0" timeOffset="-175883.829">27711 13388 0,'0'0'16,"35"35"-16,-17 0 0,-1 1 0,19-1 15,-1 0-15,35 18 16,-17-35-16,0 35 16,-18-36-16</inkml:trace>
  <inkml:trace contextRef="#ctx0" brushRef="#br0" timeOffset="-174627.722">29087 13458 0,'35'-17'16,"-35"-1"-16,17-17 15,-17 17 1,-17 1-16,-1-1 16,-52 18-16,34 18 15,-69 35-15,69-18 16,-34 35 0,52-17-16,18 18 15,0-36-15,53 18 16,-18-35-16,53-1 15,-35-17-15,-17 0 16,17 0-16,-18 0 0,0 0 16,-17-17-16,-18-1 15</inkml:trace>
  <inkml:trace contextRef="#ctx0" brushRef="#br0" timeOffset="-174204.808">29722 12894 0,'0'0'16,"-18"0"-16,0 0 0,1 18 0,-1-1 16,-17 1-16,-36 17 15,54-17-15,-36 17 16,35-17-16,0-1 15,18 1-15,0 0 0,0-1 16,36 36-16,-19-35 16,36 17-16,-35-17 15,35-1-15,-36 1 16,1-18 0,-18 18-16</inkml:trace>
  <inkml:trace contextRef="#ctx0" brushRef="#br0" timeOffset="-173972.69">29774 13106 0,'18'0'15,"35"0"1,-18 0-16,1 0 16,-1 0-16,0 0 0,18-18 15,-35 18-15,-18-18 16</inkml:trace>
  <inkml:trace contextRef="#ctx0" brushRef="#br0" timeOffset="-173698.462">29916 12859 0,'0'0'0,"0"17"16,0 19-16,0-1 15,0 36 1,0-36-16,0 0 0,0 36 15,0-54-15,17 19 16,-17-19-16,35 1 16,-17-18-16,35 0 15,-35-18 1,17 18-16,0-17 16,-17 17-16,0 0 15</inkml:trace>
  <inkml:trace contextRef="#ctx0" brushRef="#br0" timeOffset="-173341.983">30357 13088 0,'17'0'31,"1"0"-15,-1 0-16,1 0 16,0 0-16,-1 0 0,19 0 15,-19 0-15,19 0 16,-36-18 0</inkml:trace>
  <inkml:trace contextRef="#ctx0" brushRef="#br0" timeOffset="-173069.78">30762 12982 0,'0'18'0,"0"-36"0,0 71 16,0-35-16,-17 35 15,17-18-15,0-17 0,0 17 16,0 0-16,17-17 16</inkml:trace>
  <inkml:trace contextRef="#ctx0" brushRef="#br0" timeOffset="-172691.775">30921 12894 0,'0'18'31,"35"-1"-15,-17 1-16,17 17 16,-17-17-16,-1-18 0,19 18 15,-19-18-15,19 17 16,-1 1-16,-17-1 15,-18 1-15,0 0 16,-18 17 0,0-17-16,1-1 15,-1 1-15,-17 35 16,17-36-16,-17 36 16,35-35-16,-18 0 15,18-1-15,0 1 0</inkml:trace>
  <inkml:trace contextRef="#ctx0" brushRef="#br0" timeOffset="-167386.488">29016 14235 0,'18'0'31,"-1"0"78,54 0-93,-36 0-16,106 0 16,-53 0-16,142 17 15,-89-17-15,159 0 16,-142 0-16,1-17 15,-18 17-15,-17 0 16,-36 0-16,53-18 16,-123 18-16</inkml:trace>
  <inkml:trace contextRef="#ctx0" brushRef="#br0" timeOffset="-165462.505">22560 14305 0,'18'0'31,"17"18"-31,18-18 0,0 0 15,17 0-15,19 17 0,158-17 16,-124 0 0,36 0-16,141-17 15,-18 17 1,18-18-16,-194 36 16</inkml:trace>
  <inkml:trace contextRef="#ctx0" brushRef="#br0" timeOffset="-158983.73">20214 14411 0,'-17'0'16,"17"18"-1,35-18 1,18 35-16,-18-35 0,71 18 15,-36-18 1,72-18-16,-72 18 16,36-18-16,-53 18 15,17 0-15,-52 0 16</inkml:trace>
  <inkml:trace contextRef="#ctx0" brushRef="#br0" timeOffset="-158277.338">26300 14376 0,'0'0'15,"0"17"-15,17-17 16,36 18 0,-18-18-16,107 18 15,-72-18-15,18 0 0,0 17 16,18-17-16,0 0 0,88 0 15,-123 0 1,-36 0-16</inkml:trace>
  <inkml:trace contextRef="#ctx0" brushRef="#br0" timeOffset="-155152.494">14076 7990 0,'-18'-17'0,"1"-1"16,34 36-1,18 17 1,-17 0-16,35 18 16,-18-35-16,18 35 15,-17-53-15,-19 17 16,18-17-16,1-35 15,-19 18-15,-17-36 16,0 17-16,0 19 16,-17-36-1,17 35-15,0 1 0,0 34 16,17 18 0,1-17-16,17 35 15,1-35-15,16 35 16,-16-36-16,-1-17 15,-17 0-15,-1 0 16</inkml:trace>
  <inkml:trace contextRef="#ctx0" brushRef="#br0" timeOffset="-154847.267">14746 8184 0,'0'0'0,"53"106"0,-18-53 16,-17 0-16,35 18 15,-53-36-15,18-17 16,-36-54 0,-35-34-1,-18-36 1,36 53-16,0-18 0,-53-87 16,70 87-16,0 18 15,18 18-15,18 17 16,0 1-16,52 34 15,-52-17-15,17 36 0,-17-19 16,17 54-16,-35-54 16,0 36-16,0-17 15,0-19-15,-18 1 16</inkml:trace>
  <inkml:trace contextRef="#ctx0" brushRef="#br0" timeOffset="-153945.972">15011 7885 0,'0'0'0,"-36"0"16,19 17-16,17 1 16,-18 0-16,18-1 0,18 36 15,-1-53-15,1 18 16,0-18-16,17 0 0,18-36 15,-35 1-15,-1-18 16,1 0-16,-36-17 16,18 34-16,-53-52 15,18 35 1,-36-17-16,54 52 16,-36 18-16,53 18 15,-18-1-15,18 19 0,18 17 16,0 0-16,17-18 0,-18 18 15,72 35 1,-54-53-16,18-17 16,0 0-16,0-1 0,17-17 15,-52 0-15,17-17 16,-17 17-16,-18-18 0,-18-17 16,0 17-16,-17-17 15,18 17 1,-1 18-16,18 18 15,-18 17-15,18-17 0,0 17 16,18 18-16,0-18 16,34-17-16,-16-1 15,34-17 1,-52-17-16,17-1 16,-35 0-16,0-17 0,-17 18 15,17-1-15,-18 0 0,-17 1 16,17-1-16,36 18 31,17 18-15,-17-18-16,-1 0 15,36 0-15,-35-18 16,-18 0 0,0 1-16,-18-1 15,1 0-15,-1 1 16,18-1-1,0 0-15,35 1 16,-17 17-16,-1-18 0,1 18 16,17-17-1,-17-1-15,0 0 0,-1 18 0,-17-35 16,0 17 0,-17 1-16,-1-1 15,-17 0-15,17 18 16,0 0-16,1 0 0,17 18 15,0 17 1,35 36 0,-17-53-16,-1 17 0,1 0 15,17 53-15,-35-70 16,18 17-16,-18-17 0,18 17 16,-18-17-1</inkml:trace>
  <inkml:trace contextRef="#ctx0" brushRef="#br0" timeOffset="-153751.962">15893 7849 0,'0'0'0,"0"-17"0,0 34 47,0 1-31,17-18-1,19 0 1,16 0-16,-16 0 16,17-18-16,-36 18 15</inkml:trace>
  <inkml:trace contextRef="#ctx0" brushRef="#br0" timeOffset="-152916.977">14235 9666 0,'0'0'15,"-36"-53"-15,1 18 0,0 17 0,-36-17 16,36 35-1,-18 18-15,35 17 16,1 18-16,17 53 16,17-53-16,1 17 15,17-17-15,1 0 0,34 18 16,-35-36-16,18 0 16,-35-17-16,0-1 15,-36-17 1,0-17-16,1-1 15,-19-17-15,19 17 16,17 1-16,0-1 16,35-17-16,0 17 0,18-17 15,-17 35 1,16-18-16,-34 18 16,17 18-1,-35-1-15,18 19 16,-18-1-1,18-17-15,-1-1 16,1-17-16,0 0 16,-1 0-16,1-17 0,17-19 15,-17-17 1,-18 36-16,0-19 16,-18-16-16,0 16 15,1 19-15,-18-1 16,35 0-16,17 36 15</inkml:trace>
  <inkml:trace contextRef="#ctx0" brushRef="#br0" timeOffset="-152393.786">14781 9931 0,'36'35'0,"-72"-70"0,54 70 31,-53-70-15,17 17-16,18 0 15,-18-17-15,18-18 16,0 36-16,36-19 16,-19 19-16,36-1 15,-35 18-15,17 18 16,-17-1-16,0-17 16,-1 18-16,1-18 15,-36 0 32,18 35-31,0 1-16,0-19 15,18 1-15,-1-18 16,1 0 0,-18-18-16,18 1 15,-18-1 1,0 0-16,17 18 15,1 18 1,0 17-16,35 36 16,-36-18-16,36 35 15,-35-35-15,-1 17 16,-17-52-16,0 35 16,-17-36-16,-1-17 15,0 0-15,-17 0 0,18-17 16,-36-18-16,35-1 15,0 19-15,1-19 0,-1-69 16,18 69-16</inkml:trace>
  <inkml:trace contextRef="#ctx0" brushRef="#br0" timeOffset="-152098.901">15134 9843 0,'0'17'15,"0"1"-15,18-18 31,-1 0-15,1 0-16,17-18 16,-17 1-16,0-1 15,-1 0-15,-17 1 0,0-1 16,-17 18 0,-1 0-1,18 18-15,18-1 31,17-17-15,-17 0-16,-1 0 16,18 0-1,-35-17-15,18 17 0,0 0 16,-18-18-16,17 0 0</inkml:trace>
  <inkml:trace contextRef="#ctx0" brushRef="#br0" timeOffset="-151837.578">15452 9648 0,'0'0'0,"17"0"16,1-17-16,0 17 0,17-35 15,-17 17-15,17 0 16,-35 1-16,17-1 0,-17 0 16,0 1-16,0-1 0,-35 0 31,18 1-31,-1 17 15,18 17 1,18 19-16,-18-1 0,17 18 16,1-18-16,17 18 15,-17-18-15,35 36 16,-18-53-16,-17 35 16</inkml:trace>
  <inkml:trace contextRef="#ctx0" brushRef="#br0" timeOffset="-151253.355">14146 12030 0,'-35'0'15,"70"0"-15,-88 17 0,36-17 16,-1 18-16,18 0 15,0-1-15,18 1 16,-1 0-16,36-1 16,-35-17-16,53-35 15,-36 35-15,-17-35 16,-1 17-16,1-35 16,-18 35-16,-18-17 0,-35 0 15,36 17-15,-54 1 16,53 17-16,-17 0 15,17 35-15,18-17 16,0-1-16,71 1 16,-36-18-1</inkml:trace>
  <inkml:trace contextRef="#ctx0" brushRef="#br0" timeOffset="-150986.644">14411 11924 0,'18'18'31,"-1"-1"-31,1-17 16,0 18-16,-1-1 16,18-17-16,1 18 15,-1-18-15,-17 0 0,17-18 16,-35 1 0,0-18-16,0 17 15,-18-17-15,1 17 16,-1 0-16,18 1 15,0 34 1,18-17-16,17 36 16,-17-19-16,52-17 15,-52 0-15,17 0 16</inkml:trace>
  <inkml:trace contextRef="#ctx0" brushRef="#br0" timeOffset="-150842.762">14817 11871 0,'-18'0'0,"53"35"16,-52-70-16,-19-18 0,19 18 15,34 0 1,1 17-16,35-35 16,-18 35-16,1 1 0,-1-1 15,0 0-15,-17 18 0,-1-17 16,1 17-16</inkml:trace>
  <inkml:trace contextRef="#ctx0" brushRef="#br0" timeOffset="-150697.462">14852 11501 0,'0'-18'16,"18"36"-16,-1-1 16,19 36-1,-19-18-15,1 18 0,-1-17 16,1 17-16,17 35 16,-17-53-16,0 0 0,-1-17 15,-17 0-15</inkml:trace>
  <inkml:trace contextRef="#ctx0" brushRef="#br0" timeOffset="-150369.797">15258 12100 0,'17'124'15,"-34"-248"-15,34 301 0,1-107 16,0-52-16,-18 0 15,0-36-15,-36-17 16,19-18 0,-1 17-16,0-17 0,1 1 0,-1-90 15,0 90 1,18-72-16,18 89 16,17 17-16,-17 18 15,17 35-15,-35-17 16,18 35-1,-18-18-15,-35 18 16,35-18-16,-18-35 0,18 18 16,0-36-16,18 1 15,-1-1-15</inkml:trace>
  <inkml:trace contextRef="#ctx0" brushRef="#br0" timeOffset="-150092.086">15434 11800 0,'0'53'0,"0"-106"0,0 124 16,0-53-16,18-1 0,-18 1 16,17 0-1,1-18-15,0 0 0,-1 0 16,19-18-16,-19 0 16,-17 1-16,18-19 15,-18 19-15,0-19 16,0 19-1,0 34 1,17 19 0,1-36-16,-18 17 15,35 1-15,-17-18 16,-18-18 0</inkml:trace>
  <inkml:trace contextRef="#ctx0" brushRef="#br0" timeOffset="-149885.036">15681 11218 0,'0'0'16,"35"141"-16,-17-70 0,17 70 15,-17-88-15,-1 0 16,19 35-1,-19-70-15,1 35 16,-18-36-16,-18-17 16</inkml:trace>
  <inkml:trace contextRef="#ctx0" brushRef="#br0" timeOffset="-149751.656">15716 11536 0,'36'-18'15,"-1"1"-15,0-1 16,0 0-16,1-17 0,-1 17 16,0 1-16,-17 17 0,-18-18 15</inkml:trace>
  <inkml:trace contextRef="#ctx0" brushRef="#br0" timeOffset="-149319.176">13723 11659 0,'0'0'15,"18"89"-15,-1-19 0,19 71 16,-1-53 0,0-17-16,18-18 15,0 0-15,18 0 0,17-36 16</inkml:trace>
  <inkml:trace contextRef="#ctx0" brushRef="#br0" timeOffset="-149023.891">16298 11271 0,'18'124'16,"-36"-248"-16,54 283 15,-36-106-15,-18 0 0,0 35 16,1-53-16,-36 54 15,35-54-15,-17-18 16,-53 36-16</inkml:trace>
  <inkml:trace contextRef="#ctx0" brushRef="#br0" timeOffset="-148617.894">13476 9790 0,'-53'53'15,"106"-106"-15,-106 141 16,36-35-16,34 0 0,1 17 15,17 1-15,18-18 0,0 17 16,88 18 0,-70-52-16,17-1 0,18-17 0,88-1 15</inkml:trace>
  <inkml:trace contextRef="#ctx0" brushRef="#br0" timeOffset="-148322.538">15910 9190 0,'0'0'16,"36"53"-16,-19-18 0,18 71 16,-35-53-1,0 17-15,0-17 16,0 18-16,-17-18 0,-36 70 16,18-70-16,-36 35 15,36-52-15</inkml:trace>
  <inkml:trace contextRef="#ctx0" brushRef="#br0" timeOffset="-147896.379">13899 7955 0,'0'0'16,"-35"53"-16,35-18 0,-17 1 15,17-1-15,17 18 0,1 0 16,17 0-16,0 0 0,18-18 15,88 53-15,-70-70 16,123 17-16</inkml:trace>
  <inkml:trace contextRef="#ctx0" brushRef="#br0" timeOffset="-147544.432">15928 7250 0,'0'0'16,"35"53"-16,0-1 15,36 37-15,-36-36 16,36 52-16,-36-52 16,-17 0-16,-1 53 15,-17-53-15,0 18 16,0-19-16,-17 1 0,-36 53 15</inkml:trace>
  <inkml:trace contextRef="#ctx0" brushRef="#br0" timeOffset="-145258.131">17392 15734 0,'0'-35'15,"-18"17"1,-35 0-16,36 1 16,-54 17-1,18 35-15,18-17 0,-53 87 16,53-52-16,-1 0 16,1 71-16,35-89 15,18 0-15,17 1 0,53-1 16,-35-35-1,0-18-15,53-17 16,-53 0-16,-18-18 16,-17 17-16,-1-16 0,-17-37 15,-17 36-15,-19-17 16,19 52-16,-19 18 16,36 18-1,0 52-15,18-17 16,17-17-16,36 34 15,-36-35-15,53 18 16,-52-35-16,-1 0 0,-17-1 16,-1-17-16</inkml:trace>
  <inkml:trace contextRef="#ctx0" brushRef="#br0" timeOffset="-144947.109">17833 15011 0,'0'0'16,"0"17"-16,-18 1 15,1 17-15,-1 1 0,0 16 16,-17-16-16,0 34 15,35-52-15,-18 17 16,18-17-16,0-1 0,35 19 16,1-19-16,-1 1 15,36 0-15,-36-1 16,-18-17-16,19 18 0,-19 0 16,1-18-16,0 0 15</inkml:trace>
  <inkml:trace contextRef="#ctx0" brushRef="#br0" timeOffset="-144758.608">18045 15275 0,'17'0'16,"19"0"-1,16 0 1,-16 0-16,34 0 15,-34 0-15,-19 0 0,18 0 16,-52 0 0,-1 0-1</inkml:trace>
  <inkml:trace contextRef="#ctx0" brushRef="#br0" timeOffset="-144558.568">18186 15117 0,'0'0'0,"-18"0"0,18 17 0,0 18 16,0 18-16,18-17 15,-18-1-15,17 0 0,19 0 16,17 1 0,-36-19-16,18 1 0,18 0 15,-35-1-15,17-17 16</inkml:trace>
  <inkml:trace contextRef="#ctx0" brushRef="#br0" timeOffset="-144269.039">18450 15046 0,'0'0'16,"-17"0"-16,17 18 0,17-1 15,19 36 1,-1-35 0,0-1-16,0-17 0,36 36 15,-36-19-15,36 1 16,-54-18-16,19 35 16,-36 1-1,-36-1-15,19 0 16,-18-17-16,-54 70 15,54-35 1,-18-18 0</inkml:trace>
  <inkml:trace contextRef="#ctx0" brushRef="#br0" timeOffset="-143112.847">19156 15946 0,'-18'0'16,"36"0"-1,-1 0 1,19 17-16,17 1 15,-18-1-15,0-17 16,1 18-16,16-18 16,-16 18-16,-1-18 0,-35 17 15,-18-17 1</inkml:trace>
  <inkml:trace contextRef="#ctx0" brushRef="#br0" timeOffset="-142988.015">19226 16210 0,'89'18'16,"-178"-36"-16,231 36 0,-90-18 0,37 0 15,-54 0-15</inkml:trace>
  <inkml:trace contextRef="#ctx0" brushRef="#br0" timeOffset="-141115.811">20232 16422 0,'0'17'0,"0"1"15,0 0-15,0-36 16,0 0-1,0-17-15,0 0 0,-18-36 16,18 18 0,0 18-16,-17-18 0,-1 0 15,18-17-15,-35-54 16,17 54-16,-35-36 16,35 53-16,18 0 0,-17 18 15,-18-18-15,35 0 16,-18 53-1,36-35-15,-18 17 16,52 0-16,-16-17 16,-1 17-16,71-17 15,17 18 1,-52-1-16,70 0 16,-88 1-16,35 17 15,-70 17-15,17 19 16,-17-19-16,-18 36 15,0-18-15,0 18 16,0-35-16,0 35 16,17-35-16,1-18 15,0 17-15</inkml:trace>
  <inkml:trace contextRef="#ctx0" brushRef="#br0" timeOffset="-140560.8">20867 16369 0,'0'-18'15,"0"1"-15,0-1 0,0 0 16,0 1-1,0-1 1,-18 18 0,1-18-1,-1 18-15,-17 18 16,-1 0 0,1 17-16,17 0 15,18 36-15,0-36 16,53 0-16,-17-17 15,69-18 1,-69 0-16,52-35 16,-70-1-16,-1-16 15,-17 16-15,-17 19 0,-36-36 16,0 35-16,17 18 16,-16-18-16,16 18 0,-52 18 15,70-18 1</inkml:trace>
  <inkml:trace contextRef="#ctx0" brushRef="#br0" timeOffset="-138526.597">21414 15981 0,'0'0'0,"17"0"0,36 17 16,0-17-1,53 0-15,-36-17 16,36 17-16,-53-18 15,18 18-15,-54-17 16</inkml:trace>
  <inkml:trace contextRef="#ctx0" brushRef="#br0" timeOffset="-138346.149">21802 15804 0,'0'0'0,"-18"36"15,-17-1-15,-1 36 16,1-36-16,-18 35 16,36-34-16,-19-1 15,36-17-15,-17-18 16</inkml:trace>
  <inkml:trace contextRef="#ctx0" brushRef="#br0" timeOffset="-138183.465">21625 15734 0,'0'0'16,"36"70"-16,-19-17 0,1-17 0,52 17 16,-34-18-1,-1 0-15,0-17 0,-17-1 16,17 19-16</inkml:trace>
  <inkml:trace contextRef="#ctx0" brushRef="#br0" timeOffset="-137367.697">22754 15734 0,'-53'-18'15,"106"36"-15,-123-53 0,34 35 16,-17 0-16,18 17 0,-35 54 16,34-18-1,1 70-15,35-70 16,18 0-16,52 35 15,-17-52-15,18-1 0,-1-18 16,71 1-16,-70-18 16,35 0-1,-89-18-15,1 1 0</inkml:trace>
  <inkml:trace contextRef="#ctx0" brushRef="#br0" timeOffset="-136944.551">23336 15117 0,'36'-18'0,"-72"36"0,89-54 16,-70 54-1,-1 17-15,0 0 16,-17 1-16,-36 34 15,54-17-15,-18-18 16,17-17-16,0 17 16,18-17-16,0 0 0,36-1 15,-19 1-15,54 0 16,-36-1-16,36 1 16,-54 0-16,18-1 15,-35 1-15</inkml:trace>
  <inkml:trace contextRef="#ctx0" brushRef="#br0" timeOffset="-136655.482">23566 15363 0,'0'0'0,"35"-17"15,-18 17-15,1 0 16,35-18 0,-18 18-16,36 0 15,-53 0-15,52 0 16,-52 0-16,-1 0 15,-34 0-15,-1 0 16</inkml:trace>
  <inkml:trace contextRef="#ctx0" brushRef="#br0" timeOffset="-136426.373">23724 15169 0,'18'0'15,"-18"18"-15,0 17 16,0 1 0,0-19-16,0 19 0,0 16 15,0-16-15,18-1 16,-1-17-16,19-1 0,-19 1 16,18-18-16,-17 18 0,35-18 15,-18-18-15,1 0 16</inkml:trace>
  <inkml:trace contextRef="#ctx0" brushRef="#br0" timeOffset="-136092.445">24059 15134 0,'0'0'16,"-17"0"-16,17 18 15,35-1 1,0 1-16,54 17 16,-54-35-16,18 18 0,-18 0 15,53-1-15,-52 1 16,-19 0-16,1-1 0,-1 1 15,-34-1-15,-18 36 16,-1-35 0,1 17-16,-53 18 15,52-17-15,-52 34 16,71-52-16,-19 17 0,19-17 16</inkml:trace>
  <inkml:trace contextRef="#ctx0" brushRef="#br0" timeOffset="-128063.177">31415 6773 0,'0'0'0,"18"-17"0,34-1 16,-16 0-16,70 18 15,-71 0-15,71 18 16,-53 0-1,35 17-15,-53-17 16,0-1-16,1 36 16,-19-35-16,-17 17 15,0 18-15,0 0 0,-53 88 16,36-70-16,-19 17 16,1 106-16,17-88 15,-34 123-15,34-106 16,0-17-16,1 18 0,-19-18 15,19 105 1,-1-123-16,18 1 0,0-19 0,18 1 16,17 70-1,-17-88-15,17 0 0,35 35 16,-34-53-16,-19 0 16,19-17-16,-19 0 15,1-18-15,-36 0 31,1 0-15,-1 0-16,0 0 16,-17 0-16,17 0 15,-17 35-15,18-17 16,-19 52 0,19-35-16,-19 54 15,36-36-15,-17 88 16,17-71-16,0 89 15,0-53-15,0-18 0,17 124 16,1-89 0,17 89-16,-35-106 15,36 70-15,-19-88 16,1 53-16,-1-88 16,-17 53-16,0-53 15,-17-18-15,17 1 0,-18 16 16,-35 19-1,18-36-15,-53 36 16,53-18-16,-1-18 16,1 0-16,0 1 0,-36 17 15,54-36-15,-19 18 16,19-35-16,-1 0 31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2:57:34.72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5697 8678 0,'0'-17'46,"18"17"79,0 0-109,-1 0-16,1 0 0,0 0 16,-1 17-16,1-17 0,-1 0 15,36 18 1,-35-18-16,17 0 0,-17 0 0,17 0 16,1 0-16,-1 0 15,0 0-15,18-18 0,-18 18 16,1 0-16,-1 0 0,0 0 15,0 0-15,1 0 16,-1 0-16,18 0 0,-18 0 16,71 18-16,-53-18 15,0 0-15,53 0 16,-71 0-16,18 0 0,0 0 16,17 0-1,-17 0-15,18 0 0,-18 18 16,-18-18-16,0 0 0,71 0 15,-53 0 1,0-18-16,0 18 0,-18 0 16,18 0-16,0 0 15,-18 0-15,18 18 0,0-18 16,0 0-16,35 17 16,-35-17-16,53 18 15,-53-18-15,0 0 0,17 0 16,-17-18-16,88 18 15,-70 0-15,-1-17 0,-17 17 16,88 0 0,-88 17-16,0-17 0,71 18 15,-71 0-15,17-18 16,-17 17-16,0-17 0,0 0 16,0 0-16,17 18 15,-17-18-15,53 0 16,-53 0-16,-18 0 15,36 0-15,-53 0 0,17 0 16,-70 0 15</inkml:trace>
  <inkml:trace contextRef="#ctx0" brushRef="#br0" timeOffset="1245.498">5733 7373 0,'17'0'15,"1"0"17,-18 18-1,18-18 141,-1 0-157,1-18 1,-1 18-16,1 0 16,0 0-16,17 0 15,-17 0-15,17 0 0,-17 0 16,-1 0-16,19 0 0,-1 0 16,-18 0-16,19 0 15,17 0-15,-18 18 0,0-18 0,18 0 16,0 0-16,0 0 15,17 0-15,1-18 0,0 18 16,123 0 0,-106 0-16,0 0 0,18-18 0,-18 18 15,88-17 1,-87 17-16,-1 0 0,0-18 16,71 18-16,-89 18 15,1-18-15,-1 17 16,1-17-16,17 18 0,-17 0 0,-1-18 15,18 17-15,71 1 16,-71 0-16,1-18 16,-1 17-16,0-17 0,-17 18 15,17-18-15,0 18 0,53-18 16,-88 17 0,18-17-16,-19 0 0,37 0 15,-54 0-15,-17 0 16,17 0-16,-18 0 0,1 0 15,-18-17-15,-18 17 16,1 0-16,-18 0 16,17 0-16,-17 0 15</inkml:trace>
  <inkml:trace contextRef="#ctx0" brushRef="#br0" timeOffset="2074.004">5750 5997 0,'18'0'31,"0"0"-15,-1 0-16,1 0 0,-1 0 0,19 0 15,-1 0-15,18 0 16,0 0-16,70-17 16,-52-1-16,17 18 0,-17-18 15,34 18-15,-16 0 16,17-17-16,105 17 16,-87 0-16,17 17 0,0-17 15,0 0-15,141 18 16,-141 0-16,18-1 15,0-17-15,105 36 0,72-1 16,-231-18 0,89 19-1,-105-19-15,-1 1 0,71 0 16,-89-18-16,1 17 16,-18-17-16,35 0 15,-53 0-15,-17 0 16,-36-17-16,0 17 15</inkml:trace>
  <inkml:trace contextRef="#ctx0" brushRef="#br0" timeOffset="5844.455">19773 8132 0,'18'0'78,"-1"-18"-62,1 18-16,0 0 15,-1 0 1,1-18-16,0 18 0,-1 0 0,19-17 16,-19 17-16,19 0 15,-19-18-15,18 0 16,-17 18 0,0 0-16,-1 0 0,1 0 15,0 0 1,-1 0-16,1 0 0,0 0 15,-1 0-15,1 0 16,17 0-16,-17 0 16,-1 0-16,19 0 15,-19 0 1,1 0-16,0 0 0,-1 0 0,1 0 16,-1 0-16,19 0 15,-19 0-15,-17 18 16,36-18-16,-19 0 15,1 18 1,0-18-16,-18 17 16,17-17-16,-17 18 15,18 0 1,-18-1 0,18 1-16,-1-1 15,-17 1 1,0 0-1,18-1-15,-18 19 16,0-19-16,0 19 16,0-19-16,0 1 15,0-1-15,0 1 0,0 0 0,0-1 16,0 36 0,0-35-16,0 0 0,0-1 15,0 36-15,0-35 16,0-1-16,0 1 0,0 17 15,0 1-15,0-19 16,0 1-16,0 17 0,0-17 16,-18 17-16,18 18 15,0-18-15,0 1 16,0 16-16,0-16 16,0-1-16,0 0 0,0-17 15,0 17-15,0-17 0,0 0 16,0 17-16,0 0 15,0-17-15,0-1 16,0 1-16,0 0 16,0-1-16,0 1 15,18 0 1,-18-1-16,0 1 0,0-1 16,0 1-1,17 0-15,-17-1 16,0 1-16,0 0 15,0-1-15,0 1 0,18 0 16,-18-1-16,18 18 16,-18-17-1,17-18-15,-17 18 0,18-1 16,-18 1 0,18 0-1,-18-1-15,0 1 16,0 0-16,17-1 15,-17 1 1,18 0-16,-18-1 16,18 1-1,-18-1-15,17-17 16,-17 18-16,18 0 16,-1-1-16,-17 1 15,36 0-15,-19-18 16,1 17-16,0-17 0,-1 18 15,1-18-15,0 18 16,-1-18-16,1 0 16,-1 0-16,1 0 0,17 0 15,-17 0-15,35 0 16,-18 0-16,-17 0 16,17-18-16,18 18 0,-18 0 15,1 0-15,17 0 16,-18 0-16,-18 0 15,19 0-15,-1 0 16,-17 18-16,-1-18 16,1 0-16,0 0 0,-1 17 0,18-17 15,-17 0 1,0 0-16,-1 0 0,1 0 16,0 0-16,-1 0 0,1 0 15,-36 0 16,1 0-15,-1 0-16</inkml:trace>
  <inkml:trace contextRef="#ctx0" brushRef="#br0" timeOffset="6768.056">21625 10989 0,'0'18'16,"0"-36"-16,0 53 0,18-35 0,0 0 15,-18-17 1,0-1 0,0-17-16,-18 17 15,18 0-15,0-17 16,0 0-16,0 17 0,0-17 0,0-36 16,0 36-1,0 0-15,0 0 0,0-1 16,0-34-16,0 35 15,0 17-15,0-17 0,0-1 16,0-17 0,0 36-16,0-1 0,0 0 0,0 1 15,18-1 1,-18 1-16,17-1 16,-17 0-16,18 18 15,-1-17-15,-17-1 31,18 18-15,0 0-16,-1-18 16,1 18-1,0 0 1,17 0-16,-17 18 16,17-18-1,-17 18-15,-1-18 16,18 0-1,-17 0-15,0 0 16,-1 0-16,1 0 0,17 0 16,-17 0-1,0 0-15,-1 0 0,1 0 16,17 0-16,-17-18 0,17 18 16,0 0-16,-17 0 15,0-18-15,17 18 16,-18-17-16,1 17 0,0-18 15,-1 0-15,1 1 16,17-18-16,1-36 31,-36 53-31,0 1 16,0-1-16,0 0 0,0-17 16,0-18 15,0 36-31,0-1 15,0 0-15,17 18 16</inkml:trace>
  <inkml:trace contextRef="#ctx0" brushRef="#br0" timeOffset="7151.324">22401 9825 0,'-17'0'15,"-1"0"1,0 0-1,18-18 1,0 1 15,0-1-15,18 0 0,0 1-16,-18-1 15,17 18-15,1-18 0,-18 1 16,18 17-16,-1 17 15,1-17-15,0 18 16,17 17-16,-17-17 16,17 0-16,-18-18 0,1 17 15,0-17-15,17 18 16,-35-36 0</inkml:trace>
  <inkml:trace contextRef="#ctx0" brushRef="#br0" timeOffset="8142.256">23195 8855 0,'0'0'15,"0"-18"17,0 0-17,-17 18 1,17-17-16,-18 17 15,0-18-15,1 18 16,-1-17-16,-17-1 0,17 18 16,-17-18-16,-18 18 0,0 0 15,-53-17 1,36-1-16,-1 18 0,0 0 16,-17 0-16,-71 0 15,89 0-15,-1 18 0,1-1 16,-71 1-1,88 0-15,0-1 0,0 1 0,0-18 16,18 17-16,-18 1 16,18 0-16,-1-1 0,1 1 15,17 17-15,-52 18 16,52-35-16,1 17 16,-1-17-16,18-1 0,-18 1 15,18 17-15,18-17 16,-18 17-16,35 18 15,-17-35-15,-1 17 0,1-17 16,17 17-16,-17-17 0,17 17 16,18-17-16,-18-1 0,1 18 15,17-17-15,0 0 16,0-1-16,-1 1 0,19 0 16,-18-1-16,17-17 0,1 18 15,0 0-15,17-18 0,-18 0 16,19 0-16,-19-18 0,18 0 15,-17 1-15,-18-1 0,17 18 16,-17-18-16,35 1 16,-52-1-16,17 18 15,-18-18-15,0 1 0,-17-1 16,17-17-16,0 17 0,-17-17 16,17 17-16,-17-17 0,0 0 15,-18 0-15,0-18 0,0 17 16,-18-17-16,-17 0 15,17 1-15,-17 16 16,-1 1-16,1-18 0,0 18 0,0 17 16,-1-17-16,1 17 0,17 18 15,-17 0-15,-18 36 16</inkml:trace>
  <inkml:trace contextRef="#ctx0" brushRef="#br0" timeOffset="9131.452">22966 9895 0,'-18'0'16,"36"0"15,35 18-15,-18-18-16,18 18 0,0-1 0,17 1 15,1 0-15,17-1 16,0 1-16,18-18 0,18 18 16,-18-1-16,17-17 0,0 18 15,107-1-15,-107 1 16,-17-18-16,18 18 0,70-18 15,-89 0 1,-34 0-16,0 0 0,-19-18 16,-16 0-16,-1 1 0,0-36 15,-17 35-15,-18-17 16,0 0-16,-18-36 16,1 18-16,-1 18 0,-35-36 15,35 36 1,-17 0-16,18 17 0,-19 1 15,19-1-15,-1 0 0,0 18 16,1 0-16,34 18 16,1 17-1</inkml:trace>
  <inkml:trace contextRef="#ctx0" brushRef="#br0" timeOffset="9336.786">24818 9666 0,'0'0'0,"0"-18"15,-18 1-15,18-1 16,53 1 0,-18 17-16,36 0 15,-36 0-15,1 0 16,-19 0-16,19 0 0,-19 0 15,1 0-15,-1 0 0</inkml:trace>
  <inkml:trace contextRef="#ctx0" brushRef="#br0" timeOffset="9926.083">25700 8837 0,'0'0'16,"-53"-35"-16,0 17 0,0-17 15,0 17-15,0 1 0,-17-1 16,-18 0-16,-1 1 16,-16 17-16,-1 0 0,-18 0 15,1 17-15,-1 1 0,1 0 16,17 17-16,-18-17 0,19 17 16,16 0-16,19-17 0,-1 17 15,36 0-15,17 1 16,18 16-16,0-16 0,36 17 0,52 35 15,0-35 1,0-18-16,18 0 0,0 1 16,0-1-16,17 0 0,1-17 15,17-1-15,-18-17 0,18 18 16,-17-18-16,-1-18 16,-17 18-16,0-35 0,-18 18 0,0-19 15,-17 1-15,52-53 16,-87 53-1,-19-1-15,-34-70 0,-19 71 16,1-18-16,-35 0 0,-1 18 16,-17-18-16,0 18 15,-53-18-15,70 35 16,18 18-16,-17 0 16,34 0-16,1 18 0,0 17 0,17 0 15,18 1-15</inkml:trace>
  <inkml:trace contextRef="#ctx0" brushRef="#br0" timeOffset="10783.174">25488 10037 0,'0'0'16,"18"0"-16,35-18 16,35 18-1,-35-18-15,0 18 0,0 18 16,88 0-16,-53-18 16,0 0-16,0 17 0,1-17 15,105 18 1,-71-18-16,1 0 0,-1 17 15,159-17-15,-158 0 16,17 0-16,0 0 0,0 0 16,-17 0-16,87-35 15,-105 35-15,-18-17 0,0 17 16,89-18 0,-107 18-16,19 0 15,-19 0-15,1 18 0,17-18 0,53 17 16,-88-17-16,0 0 15,35 0 1,-53 0-16,1-17 0,-19 17 16,1-18-16,-1 18 0,1-18 0,0 1 15,-1-19 1,-17 19-16,18-54 16,-18 54-16,-18-19 15,18 1-15,-17 17 0,-1-17 16,18 17-16,0 1 0,-18 17 15,18-18-15,0 0 16,18 18 0,0 0-16,-18-17 15,0 34 1,17-17 0</inkml:trace>
  <inkml:trace contextRef="#ctx0" brushRef="#br0" timeOffset="11051.004">29104 9684 0,'0'-18'16,"18"18"-16,-1-18 16,19 18-16,-19-17 0,19 17 15,17 0 1,-18 0-16,-18 0 0,1 0 15,0 0-15,-18 17 16,17 1 0,-17 0-1,18-18-15,0 35 0,-1-17 16,1-1 0,0 19-16</inkml:trace>
  <inkml:trace contextRef="#ctx0" brushRef="#br0" timeOffset="12168.299">30180 8890 0,'0'-18'0,"18"18"16,-18-17-16,17-1 15,1 0 1,-18 1-1,-18-1 17,1 18-17,-36-17 1,18-1-16,-1 18 0,1 0 16,-53-18-16,35 18 15,0-17-15,0 17 16,0 0-16,0 0 0,0 0 0,0 0 15,18 0-15,-18 17 16,0-17-16,-17 0 0,17 0 16,-71 0-16,71 0 15,-17 0-15,-1 0 0,1 0 16,-1 0-16,1 0 0,-1 0 16,-52 18-1,70-18-15,0 18 0,0-18 16,0 17-16,0-17 0,18 18 15,0-1-15,-1 1 0,1 17 16,0-17-16,17 17 0,-17 1 16,17-1-16,0-18 0,1 19 15,-1-1-15,18 0 0,-17 1 16,-1 17 0,18-18-16,0 0 0,18-17 15,-1 17-15,18 18 16,-17-35-16,17 17 0,1-18 15,-1 1-15,0 0 16,18-1-16,-18 1 0,18 0 16,0-1-16,0 1 0,0-18 15,71 35 1,-54-35-16,18 0 0,71 18 16,-88-18-16,17 17 15,18-17-15,-18 18 0,0-18 16,0 0-16,0 18 0,-17-18 15,17 0-15,-17 0 0,52 0 16,-70 0 0,-18 0-16,18-18 0,0 0 0,35-17 15,-52 18 1,-1-1-16,18-17 0,-18-1 16,53-52-1,-52 35-15,-19 18 0,1-18 0,0 18 16,-18 0-16,0-1 0,0 1 15,-18-18 1,-17 18-16,17-1 0,-17 19 16,-18-18-16,18 17 0,-18 0 15,0-17-15,-18 35 0,1-18 16,-1 18-16,-17 0 0,0 0 16,-1 18-16</inkml:trace>
  <inkml:trace contextRef="#ctx0" brushRef="#br0" timeOffset="18040.75">27552 8819 0,'18'0'15,"-18"-17"-15,17 17 16,-17-18 15,-17 18-15,17-17-16,-18 17 0,0 0 15,-17-18 1,0 18-16,17 0 0,-17-18 16,0 18-16,-18-17 0,0 17 15,0-18-15,0 18 16,-106 0-1,106 0-15,0 18 16,0-1-16,0 1 0,1 0 16,16 17-16,-87 53 15,52 35 1,54-17 0,17-53-16,17-17 15,36 52 1,-18-53-16,54 36 15,-36-36-15,17 0 0,-17 0 16,18-17-16,-1 0 0,1-1 16,17 1-16,-18-18 0,19 0 15,-19 0-15,1 0 0,-1 0 16,1-18-16,-1-17 0,-17 17 16,36-52-1,-37 35-15,-34-1 0,17-17 16,-35 18-16,0-18 0,0 18 15,-17 0-15,-1-18 0,0 17 16,-17 1-16,0 0 0,0 17 16,-1 1-16,1-1 0,0 0 15,-18 1 1,18-1-16,17 18 0,0 0 16,1 0-16,-1 0 0</inkml:trace>
  <inkml:trace contextRef="#ctx0" brushRef="#br0" timeOffset="19954.151">2081 3422 0,'0'0'16,"-17"-18"-16,-19 1 0,1-1 0,-53 0 16,17 18-16,1 0 15,-1 0-15,-87 36 16,87-1-16,-17 0 16,17 18-16,-17 0 0,18 18 15,-72 52-15,90-52 16,-1-18-16,0 17 15,35 1-15,0-1 0,1 1 0,17 17 16,53 71 0,-18-71-16,106 53 15,-53-70-15,0-18 16,18-1-16,0-16 0,35-19 0,-17-17 16,158-17-1,-141-1-15,-17-17 0,-1 0 16,0-18-16,-34 0 0,-1 0 15,0-18-15,-17 1 0,17-71 16,-53 52-16,-17 19 16,-18-1-16,-18-17 0,-123-177 31,53 195-31,17-1 0,-123-52 16,106 88-1,0 17-15,-71 0 16,71 36-16,35 0 0,0-1 0,0 19 15</inkml:trace>
  <inkml:trace contextRef="#ctx0" brushRef="#br0" timeOffset="21156.582">26723 7955 0,'-71'-17'0,"1"-1"15,211 53-15,-335-70 0,141 17 16,18 18-16,-18 0 0,-18 18 16,18-18-16,0 18 0,0 17 15,1 0-15,16 0 16,1 18-16,0-17 0,17 16 15,0 1-15,1 0 0,17 0 16,17 0-16,19-18 0,-1 18 16,18 0-16,0 0 15,17 0-15,19-18 0,175 36 16,54-71 0,-54-88-1,-70-53 1,-123-36 15,-71 107-31,0 17 0,-35 0 0,-71-53 16,53 53-1,-18 18-15,1-18 0,-18 35 16,17 1-16,0-1 0,1 18 16</inkml:trace>
  <inkml:trace contextRef="#ctx0" brushRef="#br0" timeOffset="28803.13">33073 6297 0,'0'-18'16,"-18"1"-16,1 17 0,-1-18 16,-17 1-16,17-1 15,0 0-15,-17 18 0,0-17 16,0 17-16,-71 0 16,53 17-16,-18-17 15,1 18-15,17 0 0,-88 34 16,70-34-16,18 17 15,-70 36 1,70-36-16,0 0 0,18 1 0,-1 17 16,19-18-16,-19 18 15,19-18-15,17 18 0,0 0 16,0 0-16,17 17 0,19-17 16,-1 0-16,89 71 15,-54-71-15,1 0 16,87 35-16,-87-35 0,-1-18 15,19 0-15,69 1 16,-69-36-16,-1 0 16,0 0-16,88-53 15,-105 17-15,0 1 16,-19 0-16,1 0 0,-17-18 0,17 0 16,-18 17-16,18-69 15,-36 52 1,19-88-16,-19 17 15,-17-88 1,-17 142-16,17 17 0,-36 0 16,19 18-16,-19-1 15,1 1-15,-71 0 16,53 35-16,1 0 16,-19 18-16,18-1 0,-88 18 15</inkml:trace>
  <inkml:trace contextRef="#ctx0" brushRef="#br0" timeOffset="29972.816">18927 5398 0,'0'-18'0,"17"0"16,-17 1-1,-17-1 1,-1 0-16,0 1 15,-17-1-15,17 0 0,-35 1 16,18 17-16,-35-18 0,-72 18 16,72 18-16,-18-18 15,0 17-15,-89 19 16,89-19-16,-18 1 16,0 17-16,18 1 0,-88 52 15,88-53-15,17 18 16,0 0-16,-52 53 15,70-53-15,18-1 0,17 19 16,0 0-16,18-1 0,18 1 16,70 70-1,-35-88-15,18 0 0,17 0 16,18-1-16,0-16 0,17-1 16,18-17-16,0 17 15,18-17-15,0-18 0,0 17 0,-1-34 16,125-19-1,-142 1-15,-18 0 0,-17-18 16,0 0-16,-18-18 16,-35 18-16,0-17 0,-36-1 0,1 18 15,-18-17-15,-18-1 0,-17 1 16,-18-1-16,0 1 0,-17-1 16,-1 1-16,-17-1 15,-18-17-15,0 35 0,1-18 16,-19 18-16,1 36 15,17-1-15,-18 18 0,1 18 0,-18-1 16</inkml:trace>
  <inkml:trace contextRef="#ctx0" brushRef="#br0" timeOffset="43237.76">4710 18221 0,'-18'18'16,"0"-18"-16,1 0 31,-1 0-15,0 0-1,18-18-15,-17 18 16,-1-18-16,0 18 0,1-17 0,-18 17 16,17-18-16,0 18 0,-52-18 15,17 1-15,18 17 16,-71 0-1,53 0-15,0 0 0,0 0 16,0 0-16,18 0 0,-18 17 16,-53 1-1,35-18-15,19 0 0,16 18 0,-70-18 16,71 17-16,-18-17 16,18 18-16,-36 0 15,36-18-15,0 17 16,0 1-16,-1 0 0,19-1 15,-19-17-15,19 18 0,-36-1 16,35 1 0,1 0-16,-1-1 15,0 1-15,1 17 16,17-17 0,-18 17-16,18-17 15,0 17-15,0-17 16,0-1-16,0 1 0,0 0 15,18-1-15,-18 1 0,17 17 16,19-17-16,-19 0 0,54 34 16,-54-16-16,19-19 15,-1 1-15,0 17 16,18-17-16,-18 0 0,1 17 16,17 0-16,0-17 0,-1-1 15,19-17-15,0 0 16,-1 0-16,18 0 0,0 0 0,-17 0 15,17 0-15,18 0 0,-18-17 16,0-19-16,1 1 0,69-35 16,-105 34-1,18-17-15,-18 18 0,-18-18 16,0 0-16,1 18 0,-19-36 16,-17 19-16,-17-54 15,-1 53-15,-17 0 16,-18 0-16,0 18 0,-88-18 15,88 35-15,-18 18 16,18 0-16,0 0 0,1 18 16</inkml:trace>
  <inkml:trace contextRef="#ctx0" brushRef="#br0" timeOffset="44078.071">14711 18186 0,'0'0'15,"-18"0"-15,-17-18 0,-18 18 0,0 0 16,-17 0-16,-54 0 16,54 18-16,-19-1 15,-158 54 1,53 52-1,53 18 1,106-52 0,35-36-16,88 52 15,-17-52-15,-18-17 16,17-19-16,18 19 0,106-19 16,142-17-1,-19-53 1,-88-17-1,-70-18 17,-124 70-32,1-53 15,-36 36-15,-18-18 0,-17 18 16,-1-18-16,-16 0 0,-19 18 16,0-18-16,1 18 15,-1-1-15,1 19 0,17-1 0,-18 18 16,36-18-16,0 18 0,-1 0 15</inkml:trace>
  <inkml:trace contextRef="#ctx0" brushRef="#br0" timeOffset="44929.76">25523 18115 0,'-70'-17'16,"17"17"-16,18 0 16,-18 0-16,0 0 0,-71 17 15,54 18-15,-1 1 16,1-1-16,-18 0 16,17 18-16,0 0 0,1 18 0,17-18 15,0-1-15,18 19 16,17-36-16,1 18 0,34 35 15,18-52-15,18-1 16,0 0-16,106 1 16,-71-1-16,0-18 0,18-17 15,0 18-15,0 0 16,17-18-16,-17 0 0,0 0 16,0 0-16,0 0 0,-18-18 15,88 0-15,-105 1 16,-18-1-16,0-17 15,35-36-15,-70 18 16,-18 18-16,0-35 0,-36-1 16,-70-88-16,36 71 15,-18 18-15,-1-1 0,1 0 16,0 36-16,-71-35 16,71 52-16,0 18 15,17 18-15,18-18 0</inkml:trace>
  <inkml:trace contextRef="#ctx0" brushRef="#br0" timeOffset="46363.194">10283 16193 0,'18'0'78,"0"0"-62,-1 0-16,1 0 0,0 0 15,17 17 1,-17-17-16,17 0 0,-17 18 0,52-1 16,-35-17-16,54 18 15,-37 0 1,-16-18-16,17 17 0,-18-17 15,18 18-15,-18 0 0,71-1 16,-53 1-16,17 0 16,-17-18-16,71 17 15,-54 1-15,1-18 0,-1 0 16,-17 0-16,18 17 16,0-17-16,-1 0 0,1 18 15,-1-18-15,1 18 16,17-18-16,-18 0 0,107 0 15,-89 0-15,0 0 0,0 0 16,1 0-16,-1 0 16,-18 0-16,1 0 0,0-18 15,-1 18-15,-17 0 0,0 0 16,53 0-16,-71 0 16,18-18-1,-35 18-15,-1 0 0</inkml:trace>
  <inkml:trace contextRef="#ctx0" brushRef="#br0" timeOffset="47570.577">9331 14834 0,'-18'-17'16,"1"17"-1,-1 0 1,0 0-1,1 0 1,17 17 0,35-17-1,36 0 1,-36 0-16,35 0 16,-17 0-16,106 0 15,-53 0-15,0 0 0,0 0 16,17 0-16,18 0 0,0 0 15,0 0-15,18 0 16,0-17-16,158-1 16,-140 0-16,-36 18 15,0-17-15,0 17 0,88-36 16,-123 36-16,-18 0 16,-17-17-16,88 17 0,-106 0 15,70 0 1,-88 0-16,1 0 0,-19 0 15,1 17-15,0-17 0,-1 0 16,1 18 0,0-18-1,17 0-15,18 0 16,-18-18-16,-17 18 16,-1 0-1,-17-17 1,18 17 31,0 0-32,-1 0-15,1 0 16,0-18 0,-1 18-1</inkml:trace>
  <inkml:trace contextRef="#ctx0" brushRef="#br0" timeOffset="48834.513">20038 14764 0,'17'0'0,"1"0"16,0 0 0,-1 0-16,19 0 0,-1 0 15,53-18-15,-35 18 16,18 0-16,-1 0 0,18 0 16,1 0-16,-1-18 0,-18 18 15,36 0-15,-35 0 0,105-17 16,-105-1-1,17 18-15,-18 0 0,19 0 16,-19 0-16,1 0 0,-1 0 16,1-17-16,17 17 0,53 17 15,-70-17-15,17 0 16,53 0-16,-71 0 16,142 0-1,-35 0 1,-1 0-1,-53 18 1,-70-36-16,141 36 16,-17-36-1,-1 18 1,1-17 15,-125 17-31,54 0 16,-53 0-16,-18 0 0,18 0 15,0 0-15,35 0 16,-52 17-16,17-17 0,-18 0 16,18-17-1,-18 17-15,-17 0 0,-1 0 0,1-18 16,0 18 0,-18 18 15,-18-18-16</inkml:trace>
  <inkml:trace contextRef="#ctx0" brushRef="#br0" timeOffset="49199.915">24342 14393 0,'17'0'31,"1"18"-15,17-18-16,1 18 0,34-1 15,-35 1-15,1 0 16,17-1-16,-18 1 0,0-1 15,18 1-15,-18-18 0,-17 18 16,17-1-16,-17 19 16,-18-19-1,0 1-15,-35 17 16,17-17-16,-17-18 0,17 17 16,0 1-16,-17 0 15,35-1-15,-18 1 16,18 0-16,-17-1 0,-1-17 15</inkml:trace>
  <inkml:trace contextRef="#ctx0" brushRef="#br0" timeOffset="51120.58">21396 16104 0,'18'0'15,"-1"0"1,19 0-16,-19 0 15,1 0-15,17 0 16,0 0-16,18 0 0,-35 0 16,0 0-16,-1 0 0,1 0 15,17 18-15,-17-18 16,17 0-16,18 18 16,-18-1-16,18-17 15,-18 18-15,1-18 0,17 18 16,-18-18-16,0 17 0,0-17 15,54 18-15,-54-1 16,0 1-16,36 0 16,-18-1-16,-18 1 0,18 0 15,0-18-15,-18 17 0,18-17 16,0 18-16,-18-18 0,18 0 16,0 18-16,-18-18 15,36 17-15,-18-17 0,0 0 16,17 18-16,1-18 15,-18 0-15,17 17 0,1-17 0,17 0 16,0 0-16,-17 0 16,105-17-16,-105 17 15,-1 0-15,-17 0 0,0 0 16,18 0-16,-36 0 16,0 0-16,-17 17 0,35 1 15,-36 0 1,1-18-16,17 17 15,-17-17 1,0-17-16,-18-1 16,0 0-1</inkml:trace>
  <inkml:trace contextRef="#ctx0" brushRef="#br0" timeOffset="51424.945">24465 16298 0,'0'0'16,"53"18"-16,-18-18 0,-17 0 16,17 18-1,-17-18-15,-18 17 16,-18-17 0,-17 18-1,17-18-15</inkml:trace>
  <inkml:trace contextRef="#ctx0" brushRef="#br0" timeOffset="52610.096">9208 17286 0,'17'0'31,"18"0"-31,1 0 16,-1 0-16,18-18 15,0 18-15,17 0 0,89-17 16,-88 17-16,-1 0 15,54 0-15,-18 17 16,-71-17-16,0 0 16</inkml:trace>
  <inkml:trace contextRef="#ctx0" brushRef="#br0" timeOffset="53972.11">11659 17004 0,'53'0'16,"0"-18"-16,0 18 16,35 0-16,0-17 15,18 17-15,124 0 0,-107 0 16,-17 0-16,0-18 0,-36 18 15,1 18-15,17-18 16</inkml:trace>
  <inkml:trace contextRef="#ctx0" brushRef="#br0" timeOffset="75243.721">1570 14235 0,'0'-18'0,"18"18"16,-18-18-16,0 1 15,-18 17 95,0-18-110,1 18 15,-1 0 1,18-18-16,-18 18 0,1 0 16,-19 0-16,19-17 0,-19 17 15,19 0 1,-18 0-16,17-18 0,0 18 15,-52 0-15,52 0 16,-17 0-16,0 0 16,17 0-16,-17 18 0,-1-18 15,1 0-15,0 17 0,-36 1 16,36 0-16,0 17 16,-1-17-16,-17 35 15,18-18-15,0 0 16,17 0-16,-17 1 0,17-1 15,-35 35-15,18 1 16,35-36-16,-17 1 16,17 16-16,0 1 0,0 0 15,0 0-15,0 18 0,35-18 16,0 0-16,0 17 0,124 71 16,18-35 15,34-53-16,-52-53 1,-89-18-16,72-35 16,-54 18-16,-18-35 0,1 17 15,-18-18-15,0 1 0,-18-1 16,-17 1-16,-18-1 0,0-17 16,0 17-16,-36-17 0,1 17 15,-18-17-15,-17 0 0,-1 35 16,-88-35-1,89 53-15,-18 35 0,17-18 16,0 18-16,1 18 0,-36 35 16,53-18-16</inkml:trace>
  <inkml:trace contextRef="#ctx0" brushRef="#br0" timeOffset="80555.461">31362 14605 0,'0'0'16,"-18"0"-16,36 0 31,35 18-16,0-1-15,0-17 16,17 0 0,18 0-16,18 0 0,0 0 0,18 0 15,-19 0-15,1 0 16,0 0-16,53 0 16,-106 0-16,0 18 0,-18-18 15,-35 18-15</inkml:trace>
  <inkml:trace contextRef="#ctx0" brushRef="#br1" timeOffset="145604.034">5786 8837 0,'0'0'0,"-18"0"16,18 18-1,18-18 1,17 0 0,-18 0-16,19 0 0,-1 0 15,0 0-15,18 0 0,0 0 16,0-18-16,0 18 16,18-18-16,-1 18 0,1-17 15,-1 17-15,89 0 16,-88 0-16,17 17 0,53 1 15,-71-18 1,107 18 0,-107-18-16,-17 17 0,35-17 15,-35 0-15,-17 0 16,17 0-16,-36 0 16,1 0-16,17 0 15,-53 0 32,1 0-47</inkml:trace>
  <inkml:trace contextRef="#ctx0" brushRef="#br1" timeOffset="146299.061">8467 8872 0,'-36'0'16,"19"18"-16,34-18 31,19 0-31,-1 0 16,18 18-16,0-18 0,17 0 15,1 17-15,-1-17 0,1 0 16,0 18-16,-19-18 0,1 0 16,36 0-1,-72 0-15</inkml:trace>
  <inkml:trace contextRef="#ctx0" brushRef="#br1" timeOffset="147260.798">9860 8749 0,'0'18'31,"18"17"-16,-1 0-15,1 18 16,17-18-16,1 36 0,-1-18 16,71 106-1,-53-71-15,0 18 0,-1-18 16,1 18-16,18-1 0,0-16 16,-19 16-16,1-16 0,0-1 15,35 53-15,-52-71 16,-19-17-16,1 0 15,-18-17-15,0-1 0,0 0 16,18-17-16,-18 17 16,-18-35-16,-17-53 15</inkml:trace>
  <inkml:trace contextRef="#ctx0" brushRef="#br1" timeOffset="147828.618">9754 9102 0,'-17'35'15,"34"-70"-15,-52 70 16,35-17-16,-18-18 0,18 17 16,0-34-1,0-1 1,18-53 0,-18 36-16,18-18 0,-1 0 0,1 18 15,0-18-15,-1 18 16,-17-18-16,18 18 0,0 17 15,-1-17-15,-17 17 16,18 0-16,-18 1 0,17 17 0,1 0 16,0 17-1,-1 19-15,1-19 16,17 19-16,-17-1 0,0 0 16,-1 0-16,54 18 15,-36-17-15,0-19 0,1 1 16,-19 0-16,18-1 15,-17-17-15</inkml:trace>
  <inkml:trace contextRef="#ctx0" brushRef="#br1" timeOffset="152957.185">11130 11042 0,'-17'-18'0,"-1"1"16,0-1-1,1 18-15,-1 0 0,0 0 16,-52 0-1,52 35-15,-17-17 0,17 17 0,1 1 16,-1-1-16,18 18 0,18 17 16,-1-34-1,1-19-15,-1 18 0,72 1 16,-54-19-16,0-17 16,36 0-1,-36 0-15,-17 0 0,-1 0 16,1 0-16,-36 0 15</inkml:trace>
  <inkml:trace contextRef="#ctx0" brushRef="#br1" timeOffset="153383.317">11465 10672 0,'0'-18'16,"-17"18"-16,-1 18 16,0-1-16,1-17 0,-1 18 15,-17 17 1,17-17-16,1-18 0,17 17 16,-18 1-16,18 0 15,35 35-15,-17-36 16,-1 1-16,19 17 0,17 0 15,-36-17-15,19 0 16,-19-1-16,1-17 16,-1 18-16</inkml:trace>
  <inkml:trace contextRef="#ctx0" brushRef="#br1" timeOffset="153695.628">11624 10777 0,'18'0'16,"-1"0"0,1 0-1,17 0 1,-17 0-16,0 0 0,-1 0 0,18 0 16,-17 0-1,0 0-15,-36 0 16</inkml:trace>
  <inkml:trace contextRef="#ctx0" brushRef="#br1" timeOffset="154001.89">11730 10636 0,'18'0'15,"-18"18"1,0 17 0,0-17-16,0 35 15,0 0-15,0-36 16,0 19-16,17-19 0,1-17 15,-18 18-15,35-1 16,-17-17-16,17 0 16,-17-17-1</inkml:trace>
  <inkml:trace contextRef="#ctx0" brushRef="#br1" timeOffset="154284.641">12065 10760 0,'18'0'15,"-1"0"1,1 17-16,0-17 0,-1 0 16,1 0-1,-1 0-15,1 0 0,0-17 16,-1 17 0</inkml:trace>
  <inkml:trace contextRef="#ctx0" brushRef="#br1" timeOffset="154567.895">12383 10654 0,'17'18'32,"-17"17"-17,0-18-15,18 1 0,-18 35 16,0-35-16,0-1 16,0 1-16,17 0 0,-17-1 15,18 1 1</inkml:trace>
  <inkml:trace contextRef="#ctx0" brushRef="#br1" timeOffset="154945.598">12577 10566 0,'17'0'15,"1"17"1,-1 1 0,1 0-16,0-1 0,-1-17 15,1 18-15,0 0 0,-1-18 16,19 35-1,-1-35-15,-18 17 0,1-17 16,0 36 0,-1-36-16,1 17 0,-18 1 15,0 17-15,0-17 16,-18 0-16,1-1 0,-19 18 16,19-35-1,17 18-15,-35 0 16,35-1-16,-18-17 0</inkml:trace>
  <inkml:trace contextRef="#ctx0" brushRef="#br1" timeOffset="156531.397">14323 10054 0,'17'88'16,"1"-17"-16,0-1 0,-1 19 0,1-1 15,0 18-15,-1-18 16,1-18-16,17 36 15,-17-70-15,-18-1 16,0-53-16,0 1 16,-35-72-16,17 19 15,18 17-15,-18-18 0,18-17 16,0-71 0,0 89-16,0-1 0,18 18 15,0 18-15,17-18 16,-18 36-16,19 17 0,-19 0 15,1 17-15,0 36 16,-18-18-16,0 1 16,-18-1-16,0 0 0,-52 18 15,52-35 1,1-18-16</inkml:trace>
  <inkml:trace contextRef="#ctx0" brushRef="#br1" timeOffset="156836.708">14764 10266 0,'0'0'16,"17"35"-16,1-35 0,-18 18 16,18-18-16,17 0 0,-17-18 15,17 0-15,-17 18 0,17-35 16,-18 18-16,1-1 0,-18 0 15,18 1-15,-36-36 16,0 35-16,-17 18 16,18-18-16,-19 18 0,1 18 15,17 0-15,-17-1 0,17 36 16,1-17 0,17-19-16,17 18 0,1 1 0,0-19 15,52 19 1,-34-36-16,52 17 15,-53-17-15,-17 0 0</inkml:trace>
  <inkml:trace contextRef="#ctx0" brushRef="#br1" timeOffset="157153.973">15152 10354 0,'0'18'15,"0"-36"-15,17 36 0,1-18 0,35-36 16,-35 36 0,-1-17-16,1-1 15,0-17-15,-18 17 0,0 1 16,0-1-16,-18 0 0,-17 1 16,-1-1-1,1 18-15,17 18 16,1-1-16,-1 1 15,18 0-15,0-1 0,18 18 0,-18-17 16,35 17-16,-17-17 0,52 0 16,-34-1-1,-1-17-15,0 0 0,0 0 16,1 0-16,-19-17 0,1 17 16</inkml:trace>
  <inkml:trace contextRef="#ctx0" brushRef="#br1" timeOffset="157427.005">15487 10248 0,'0'0'15,"0"35"-15,-18-17 0,18 0 0,0-1 16,18 1-16,-18 0 16,18-1-16,-1 1 0,19 0 0,-1-1 15,0-17 1,-17 0-16,-1 0 0,19-17 15,-19-1-15,-17 0 16,0 1-16,0-1 16,-53-53-1,18 54-15,17-1 0,-17 18 16,0-17 0,17 17-16</inkml:trace>
  <inkml:trace contextRef="#ctx0" brushRef="#br1" timeOffset="158205.576">15452 10248 0,'0'18'16,"17"35"15,1 0-31,-18-18 0,18 18 16,-18 0-16,17 53 16,-17-71-16,0 18 0,18-18 15,-18 0-15,18-17 16,-18 0-16,17-1 0,1-17 15</inkml:trace>
  <inkml:trace contextRef="#ctx0" brushRef="#br1" timeOffset="158871.86">15681 9860 0,'0'18'16,"18"17"0,-1 0-16,-17 1 0,18 17 15,0-18-15,-18 18 16,17-18-16,1 18 0,-1 17 15,1-52-15,-18 0 16,0-1-16,18-17 16,-18-53-1,0 36 1,17-36-16,1 35 16,-18 1-16,18 17 0,-1 0 15,1 35 1,0-17-16,-18-1 0,17 54 15,1-54-15,-18 19 0,17-1 16,-17-17 0,0-1-16,18-17 15</inkml:trace>
  <inkml:trace contextRef="#ctx0" brushRef="#br1" timeOffset="159123.787">16104 10301 0,'0'35'16,"0"-70"-16,0 88 0,0-35 0,0-1 0,18-17 15,0 18-15,-1-18 0,1 0 16,0-18 0,-1 1-1,-17-1-15,0-17 0,0 17 0,0 0 16,-17 1-16,-1-1 0,0 1 15,-17-19 1,35 19-16,-18 17 16,18 17-16,0 1 15</inkml:trace>
  <inkml:trace contextRef="#ctx0" brushRef="#br1" timeOffset="159372.949">16245 9719 0,'18'35'16,"-18"1"-16,0 17 0,18-1 15,-18-16-15,17 17 0,-17 0 16,18-1-16,0 1 15,-18-17-15,0-1 0,17 0 16,-17 0-16,0 1 0,18 17 16,-18-36-16</inkml:trace>
  <inkml:trace contextRef="#ctx0" brushRef="#br1" timeOffset="159667.734">16439 10301 0,'18'0'16,"-36"0"-16,54 0 0,-19 0 0,1-18 0,0 18 15,-18-17-15,17-1 16,1 1-16,0-19 16,-18 19-16,-18-1 15,18 0-15,-35 18 0,-1 0 16,1 36-1,17-19-15,18 19 0,0-19 0,0 18 16,36 36 0,-19-53-16,19-1 0,-1 1 15,0 0-15,0-18 0,1 0 16,-1-18-16,0 18 16,-17-18-16</inkml:trace>
  <inkml:trace contextRef="#ctx0" brushRef="#br1" timeOffset="160340.02">14676 11254 0,'-53'35'0,"106"-70"0,-124 105 16,53-35-16,1 1 0,17 17 15,0-18 1,17 0-16,1 0 0,17 1 0,1-19 16,34 19-16,-17-36 15,-18 0-15,1-18 0,-1 0 16,0 18-16,-17-17 0,-18-1 16,0-35-1,-18 53-15,1 0 16,-1 18-1,0 17-15,18-17 0,18-1 16,-18 1-16,18 0 0,17-18 16,0 17-16,0-17 0,1-17 15,-1 17-15,0-18 16,-17 0-16,17-17 16,-35 17-16,-18 1 0,18-18 15,-35 17-15,-18-17 16,18 35-16,0 0 15,17 0-15,0 0 0,1 0 16</inkml:trace>
  <inkml:trace contextRef="#ctx0" brushRef="#br1" timeOffset="160649.438">15293 11589 0,'-18'17'0,"1"1"16,52-53-16,-53 70 16,18-53-1,0 1-15,18-1 16,0-17-16,-18 0 0,17-1 0,-17 1 16,18 17-16,-18-17 15,0 17-15,17 18 16,1 0-16,-18 36 15,0-1-15,18-17 16,-18 17-16,17 18 16,1-36-16,0 1 0,-1-18 15,1 0-15,0 0 16,-1-18 0</inkml:trace>
  <inkml:trace contextRef="#ctx0" brushRef="#br1" timeOffset="160940.243">15558 11395 0,'17'35'16,"1"-17"-16,-18 17 0,17 0 16,-17-17-1,0-1-15,0 1 0,18 0 16,-18-36 0,-18-17-1,18 17-15,0-35 16,0 18-16,18 17 15,-18 1-15,18-1 0,-1 0 16,1 18-16,0 0 16,-1 18-16,-17 0 0,18-1 15,-18 1-15,18 0 0,-18-1 16,0 19-16,0-19 0,0 1 16,0-1-1,0 1-15</inkml:trace>
  <inkml:trace contextRef="#ctx0" brushRef="#br1" timeOffset="161219.988">15822 11483 0,'0'0'0,"18"0"15,-1 0-15,1 0 0,17-18 16,-17 1-16,0-1 15,-18 0 1,0 1-16,17-1 0,-17 0 0,0 1 16,-17 17-16,-1 0 15,0 0-15,1 17 16,17 19 0,0-1-16,0-17 0,0 17 15,17-17-15,1-1 0,-18 1 16,18-1-16,17-17 0,-18 18 15,19-18 1,-19-18-16</inkml:trace>
  <inkml:trace contextRef="#ctx0" brushRef="#br1" timeOffset="161557.385">16087 11430 0,'0'18'15,"17"17"-15,-17-17 16,18-18-16,-18 17 16,18-17-16,-1 18 0,1-18 0,0 0 15,-1 0 1,1 0-16,-18-18 0,0 1 16,0-1-1,0 0-15,0 1 0,-18-1 16,18 0-16,18 18 47,17-17-47,0 17 15,18-18-15,-35 0 16,17 1-16,-17 17 0,17-35 16,-35 17-1,18 18-15,-18-18 0,-18 18 16</inkml:trace>
  <inkml:trace contextRef="#ctx0" brushRef="#br1" timeOffset="161731.373">16351 11236 0,'0'0'0,"0"35"0,18 1 0,-18-19 15,18 36 1,-18-35-16,17-1 0,-17 1 0,18 0 15,-1-1-15,-17 1 16,18-18-16,-18 18 0,18-18 16</inkml:trace>
  <inkml:trace contextRef="#ctx0" brushRef="#br1" timeOffset="161852.672">16563 11377 0,'18'18'16,"-1"-1"-1,1 1-15,-18 0 0,17-18 16,1 17-16</inkml:trace>
  <inkml:trace contextRef="#ctx0" brushRef="#br1" timeOffset="161994.045">16669 11254 0,'0'0'15,"0"-36"-15,-18 36 0,18-17 0,18 34 32,-18 1-17</inkml:trace>
  <inkml:trace contextRef="#ctx0" brushRef="#br1" timeOffset="162231.276">16810 11377 0,'0'0'16,"-18"53"-16,18-35 0,0-1 15,18-17-15,0 18 0,-1-18 16,1 0-16,-1 0 0,1-18 16,0 18-16,-1-17 0,1-36 15,-18 35-15,0 0 16,-18-17-16,18 18 0,-17-1 15,-1 0-15,0 18 16,1-17-16</inkml:trace>
  <inkml:trace contextRef="#ctx0" brushRef="#br1" timeOffset="162483.089">17057 11430 0,'0'-18'16,"17"1"-16,1-19 15,0 19-15,-1-1 0,1 1 16,0-1-16,-1 18 0,19 0 16,-19 18-1,18 17 1,-17-18-16,0 19 0,-1-19 15,1 1-15,0 0 0,-18-1 16,0 1-16,0 0 0,0-1 16</inkml:trace>
  <inkml:trace contextRef="#ctx0" brushRef="#br1" timeOffset="171050.717">10866 11730 0,'17'0'15,"18"-18"1,18 18-16,89 0 15,-54 0-15,35 0 0,1-17 16,17 17-16,18 0 0,-18-18 16,17 18-16,301-35 15,-318 17 1,-17 18-16,70-35 16,-141 35-16,-1 0 0,-34 0 15</inkml:trace>
  <inkml:trace contextRef="#ctx0" brushRef="#br1" timeOffset="173931.909">10001 9155 0,'18'0'31,"0"0"-15,17 0 0,-18 0-16,1 0 15,0-18-15,-1 0 0,1 1 0,17-1 16,18-53-1,-35 19-15,17-1 0,-17-18 0,17 18 16,0-88 0,-17 88-16,0-17 0,-1 17 15,-17 0-15,0-18 0,0 18 16,-17-17-16,-1 17 0,0-18 16,1 18-16,-19-17 0,1 17 15,0 0-15,17 0 16,-17 18-16,17-1 15,1 1-15,-1 0 0,0 17 0,1 1 16,-1-36 0,18 35-16,0 0 15,-18-17-15,18 18 0,0-19 16,-17 36 0,-1 0-1,1 36 1</inkml:trace>
  <inkml:trace contextRef="#ctx0" brushRef="#br1" timeOffset="174182.654">9948 7549 0,'-17'0'16,"17"-17"-16,0-1 15,0-17 1,0 0-16,17 17 0,-17-17 15,18-18-15,-18 18 16,0 17-16,18 0 0,-18 1 16,17 17-1,1 35 1,0-17-16,17-1 0,-18 1 16,19-1-16,17 19 15,-18-19-15,0-17 0</inkml:trace>
  <inkml:trace contextRef="#ctx0" brushRef="#br1" timeOffset="175071.517">9984 9190 0,'0'0'16,"17"0"-16,1 0 0,0-18 15,17 18-15,-18-17 0,19 17 16,17-36 0,-18 19-16,0-1 0,0-17 0,1 17 15,-1-17-15,0-18 0,1 18 16,-19-1-16,19 1 15,-19-18-15,18 0 0,-17 18 16,0-18-16,35-53 16,-36 53-16,1-17 0,0 17 15,-18-18-15,17 18 0,-17 0 16,0-17-16,0 17 16,0-18-16,0 1 0,0-1 15,0 1-15,0 17 16,0-18-16,-17-87 15,-1 87-15,0-17 0,1 17 0,-1-17 16,0 17-16,-35-70 16,36 88-16,-1 1 15,-17-1-15,17 0 0,1 17 16,-19-16-16,19-1 0,-1 17 16,-17-17-16,17 18 0,0-18 15,-17 0-15,18 18 16,-19-18-16,19 18 0,-1 0 15,0-1-15,1 19 0,-1-1 16,0 0-16,1 1 0,17-1 16,-18 18-16,18-18 15,0 1 17,0-1-17,0 1 1</inkml:trace>
  <inkml:trace contextRef="#ctx0" brushRef="#br1" timeOffset="175372.253">9931 6297 0,'0'0'0,"0"-18"15,17-34 1,-17 16-16,0 1 0,0 0 16,0-1-16,-17 1 0,17 0 15,-18 0-15,0 17 0,18 0 16,-17 1 0,34 17-1,54 53 1,70-18-1,-88-17-15,0-18 16,-18 0-16,36 0 16,-36 0-16,-17 0 0</inkml:trace>
  <inkml:trace contextRef="#ctx0" brushRef="#br1" timeOffset="194024.541">441 5503 0,'-18'0'32,"36"18"-1,17 0-16,-17-1-15,17 1 0,53 0 16,-52-1-16,17-17 16,-18 0-16,18 0 0,-18-17 0,-17 17 15,35-18 1,-53 0-16</inkml:trace>
  <inkml:trace contextRef="#ctx0" brushRef="#br1" timeOffset="194274.583">706 5362 0,'0'0'15,"17"0"-15,1 18 0,-1-18 16,1 0-16,35 18 16,-18-18-16,-17 17 15,17-17-15,-17 18 0,0-1 16,-1 1-16,-17 0 0,18-1 15,-18 36-15,-18-35 16,1 0-16,-1-1 16,0 1-16,-17-1 0,17 1 15,1 0-15,-19-18 0,36 17 16,-17 1-16</inkml:trace>
  <inkml:trace contextRef="#ctx0" brushRef="#br1" timeOffset="194692.193">353 6950 0,'0'0'16,"17"0"-16,1 0 0,0 0 15,17 0-15,0 0 0,71-18 16,-71 18 0,18 0-16,-17 0 0,34-18 15,-52 1-15,-1 17 16,-17-18-16</inkml:trace>
  <inkml:trace contextRef="#ctx0" brushRef="#br1" timeOffset="194920.8">635 6773 0,'35'0'15,"-17"18"-15,0-18 0,17 0 16,-18 0-16,19 0 0,-19 18 15,1-18-15,0 17 0,-1 1 16,-17 0-16,18-1 0,-18 18 16,-18-17-1,1 17-15,-1-17 0,-17 0 16,17-1-16,0 1 0,1 0 16,-1-1-16,1 1 0</inkml:trace>
  <inkml:trace contextRef="#ctx0" brushRef="#br1" timeOffset="195304.319">459 8308 0,'-18'0'16,"36"0"-16,-18 0 16,70 0-1,-35-18-15,18 18 0,-17 0 16,17 0-16,-18 0 16,0 0-16,0 0 0,-17 0 15,0 0-15,-1-17 0</inkml:trace>
  <inkml:trace contextRef="#ctx0" brushRef="#br1" timeOffset="195549.975">688 8079 0,'0'0'15,"35"35"-15,-17-17 0,-1-1 0,1 1 16,17-1-16,-17 1 0,17-18 15,1 18-15,-19-18 16,54 35 0,-71-17-16,0 35 15,-18-18-15,1 0 16,-19-17-16,19 17 16,-19 0-16,19-17 0,-1 17 0,-17-17 15</inkml:trace>
  <inkml:trace contextRef="#ctx0" brushRef="#br1" timeOffset="199763.154">9948 11236 0,'-17'0'0,"-19"0"15,36-18-15,-17 18 0,-1 0 16,36 0 15,-1 18-15,1 0-16,17-18 0,1 17 15,-1-17-15,0 0 16,0 0-16,18 0 0,-17 0 16,-1 0-16,0 0 0,-17 0 15,-1 0-15</inkml:trace>
  <inkml:trace contextRef="#ctx0" brushRef="#br1" timeOffset="199986.75">10125 11165 0,'17'18'16,"1"-18"-16,0 18 15,17-18-15,0 17 16,89-17-16,-89 0 16,18 18-1,-35 0-15,-1-1 0,-17 36 16,-17-35-1,-19 17-15,-34 18 0,34-18 16,-17-17-16,18 17 16,-35 0-16</inkml:trace>
  <inkml:trace contextRef="#ctx0" brushRef="#br1" timeOffset="206286.454">10760 11730 0,'0'-18'110,"0"-17"-95,-18 0-15,18 17 0,0-17 16,-18 17-16,18-17 16,-17-18-16,17 18 0,-18-1 15,1-17-15,-1-35 16,0 35-16,1-17 16,-1 17-16,18 18 0,-18 17 15,1-35-15,-1 35 16,18-17-16,-35 0 15,35 17-15,-18 18 0,18-17 16,0-1 0,0 0-1,0 1 17,18 17-17,-1-18-15,1 18 16,0-18-1,-1 18-15,1-17 0,35-1 16,-35 18 0,17-18-16,35 1 0,-34 17 15,-1-18-15,18 1 0,0 17 16,53-18 0,-36 0-16,1 1 0,87-1 15,-69 0-15,-19 1 16,18-1-16,1-17 0,-1 17 15,0 1-15,0-1 16,0 0-16,1-17 0,-1 17 16,0 1-16,0 17 0,-17-18 15,-18 0-15,0 18 16,88-17-16,-106 17 16,0-18-16,0 18 15,1 0-15,-1 0 0,0 0 16,18 0-1,-35 0-15,0 0 16,-1 0 0,1 0-1,-1 0 17,-17 18-32,18-1 15,0 1-15,-18 0 0,17-1 16,1 36-16,0 124 15,-1-19 1,1-69-16,17 210 16,-17-210-1,-1-1-15,19 35 16,-19-70-16,-17 0 0,18-18 16,-18 1-16</inkml:trace>
  <inkml:trace contextRef="#ctx0" brushRef="#br1" timeOffset="208145.183">1782 5009 0,'-18'0'62,"-17"0"-46,17 18-16,-35-18 15,18 0-15,0 18 16,-1-18-16,-17 17 0,0-17 16,0 18-16,18 0 15,-18-18-15,0 17 0,18 1 0,-53 0 31,53-1-31,17-17 16,0 0-16,18 18 0,-17-1 16,17 1-1,17 35-15,-17-35 16,0 17-16,18 0 16,-18 1-16,18 16 0,-18 1 15,0 18-15,17-18 0,-17 17 16,0 1-16,18 17 15,0-35-15,-18-18 0,17 1 16,-17-19-16,18 1 0,-1 17 16,1-17-1,0-1-15,52 1 16,36-18 0,18 0-1,17 18 1,-88-18-1,17 17-15,-17-17 16,-18 0-16,1 0 0,-1 0 16,0-17-16,-17-1 0,-1-17 15,1 17-15,-18-17 16,0 0-16,0-1 0,0-17 0,-18 0 16,1 1-16,-1-19 15,18 0-15,-17-52 16,17 52-16,-18 36 0,0-18 15,1 18-15,-1-18 0,-17 0 16,17 18 0,0 17-16,-17-17 15,18 35-15,-1 18 16,0 17-16</inkml:trace>
  <inkml:trace contextRef="#ctx0" brushRef="#br1" timeOffset="208919.241">1764 6332 0,'0'-17'16,"-35"-1"-16,17 18 0,0-18 16,-17 18-16,0-17 15,0 17-15,-1 0 0,-17 0 16,0 17-16,18-17 0,0 18 15,0-18-15,-1 18 0,1-18 16,0 17-16,17-17 16,0 18-16,1-18 0,-1 18 15,36-1 1,-18 1 0,17 0-16,-17-1 15,18 18-15,-18 1 0,0-1 16,0 18-16,0 0 15,0 0-15,-18 70 0,1-52 16,-1-1-16,18 1 16,-17-18-16,17 0 0,0 0 15,0 0-15,0-18 0,0 0 16,17 0-16,-17 1 16,18-19-16,-1 19 0,1-19 15,17-17-15,-17 18 0,17 0 16,1-18-16,-1 0 0,0 0 15,18 0-15,-18 0 0,18 0 16,0 0-16,-18-18 0,18 0 16,0 1-16,-17-1 15,16 0-15,-16 1 0,-19 17 0,19-18 16,-19 18-16,1-18 16,0 18-16,-1 0 0,-17-17 15,18-1-15,-18 1 0,0-1 16,0-17-16,0-1 0,0 1 15,0-18-15,0-88 16,-18-18 0,18 71-16,-17 18 0,-1-1 15,0 18-15,1 18 0,-1 17 16,0 0-16,1 1 0,-1 34 16,0 1-1</inkml:trace>
  <inkml:trace contextRef="#ctx0" brushRef="#br1" timeOffset="209690.35">1834 7602 0,'-17'-17'16,"34"34"-16,-69-34 0,34 17 0,-17 0 0,-1 0 16,1 17-16,-18 1 0,18-18 15,0 18-15,-18-1 16,0 1-16,0 0 16,18-1-16,-18 1 0,0-1 15,17 1-15,-16 0 0,16-1 16,19-17-16,-19 18 0,19 0 15,-1-1-15,18 1 0,18 0 16,-1-1 0,-17 1-16,18 0 0,0-1 15,-18 1-15,17-1 0,-17 19 16,0-1-16,0 18 0,0 0 16,-17 0-16,17 0 15,0 17-15,0 1 0,0-1 16,0 1-16,17-18 0,-17 0 15,18-18-15,0 18 0,-1-18 16,18 0-16,-17-17 16,17 17-16,1-17 0,17 0 15,-18-1-15,71-17 16,-53 0-16,0 0 0,-1 0 16,1-17-16,0-1 0,-17 18 15,16-18-15,1-17 0,-17 17 16,-1-17-16,0 0 0,0 0 15,-17-1-15,0 1 16,-1 0-16,1-18 0,-18-35 16,0 17-16,-18 1 15,1-1-15,-19-35 0,1 0 16,0 18-16,0-18 0,-1 18 16,1 18-16,17 17 15,-17 0-15,0 35 0,0 0 16,17 18-16</inkml:trace>
  <inkml:trace contextRef="#ctx0" brushRef="#br1" timeOffset="-213391.913">10883 11748 0,'0'17'16,"-17"-17"-16,17-17 31,-18 17-15,0 0 15,1 0-15,17-18 46,17 18-46,1 0-1,0 0-15,34 0 16,-34 0 0,17 0-16,18 0 0,-17 0 15,69 0-15,-34 0 16,-18-18-16,17 18 0,-17-17 16,18-1-16,35 0 15,-53 1-15,17 17 16,-17 0-16,0 0 0,71-18 15,-72 18-15,19 0 16,0 0-16,-19 0 16,54 18-16,53-18 15,-53 0 1,70-36 0,-88 19-1,-35-1-15,18 18 16,-36 0-16,36 0 15,-36 0-15,-17 18 16,17-18-16,-17 17 0,17-17 0,-17 0 16,-1 18-16,1-18 15,-1 0-15,1 0 16,-18 18 62,-18-18-62</inkml:trace>
  <inkml:trace contextRef="#ctx0" brushRef="#br1" timeOffset="-207743.438">10425 11677 0,'-18'0'16,"0"0"-16,1 0 0,-19 18 15,19-1 1,-1 1-16,0 17 0,1 0 16,-18 54-16,17-36 15,0-1-15,18 1 0,-17 0 16,17 0-16,17 18 15,-17-36-15,18 0 0,0-35 16,-1 18-16,1-18 16,-1 0-16,1-18 0,0 1 15,-1-19-15</inkml:trace>
  <inkml:trace contextRef="#ctx0" brushRef="#br1" timeOffset="-207458.414">10283 11606 0,'0'0'15,"0"-17"17,36 17-17,-19 0-15,1 0 16,17 0-16,-17 0 0,0 0 0,-1 0 15,1 17-15,0-17 0,-1 18 16,1 0-16,-18-1 16,0 19-16,0-19 0,-18 19 15,1 16 1,-1-16-16,0-1 0,18 0 0,-17 1 16,17-19-16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3:10:28.27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12665 15840 0,'-18'0'16,"0"-18"-1,1 18 17,34 0-17,19 18 1,17-18-16,0 0 16,-1 0-16,19 0 0,105 0 15,-87 0-15,16 17 16,142 1-16,-123-18 15,158 0-15,-123 0 16,141-35-16,-159 17 16,106-17-1,-159 17-15,0 1 0,-35-1 16,0 18-16,-18 0 16,-35 18-16</inkml:trace>
  <inkml:trace contextRef="#ctx0" brushRef="#br0" timeOffset="7078.47">8361 2699 0,'-18'-18'16,"18"36"15,18-1-15,-18 1-16,0 35 16,0-18-1,0 18-15,0 0 16,0 0-16,0 0 0,0 70 15,0-52-15,17 70 16,-17-70-16,0 70 16,0-53-16,0-18 15,18 1-15,-18 0 0,0-1 16,0 18-16,0 53 16,0-70-16,0 70 15,0-70-15,0 17 16,0-18-16,0 1 0,0 52 15,0-52-15,0 0 16,0-19-16,18 19 0,-18 35 16,0-53-16,17 0 15,-17-18-15,0 18 0,0 0 16,0 53 0,0-71-16,0 53 15,0-70-15,0 35 16,0-36-16,0 1 15,0 0-15,0-1 0,0 1 16,-17-18 31,17-18-31,-18 18-1,0-17 1,1 17-16,-18-18 15,17 18-15,-17-18 16,17 18-16,-17 0 16,17-17-16,-17 17 0,17 0 15,-52-18 1,52 0-16,-17 18 0,-18 0 16,18 0-16,-36 0 15,18 0-15,-35 0 16,35 0-16,-53 0 15,53 0-15,-17 0 16,-1 18-16,1-18 0,-1 0 16,-88 18-16,89-18 15,-19 0-15,1 17 0,0-17 16,-18 0-16,-88 18 16,88-18-16,-105 0 15,123 0-15,-18 0 0,0 0 16,-123 0-1,123 0-15,0 0 0,0 0 16,-17-18-16,17 18 0,-106 0 16,106-17-1,0 17-15,1 0 0,-19 0 0,18-18 16,-105 18 0,105 0-16,-106-18 15,89 18-15,-89 0 16,106 0-16,0 0 15,0 0-15,1 0 0,-89 0 16,105 0-16,-69 0 16,87-17-16,18 17 15,-17 0-15,-36-18 16,71 0-16,-36 1 16,36-1-16,-1 18 0,19 0 15,-1 0-15,-17-17 16,17 17-16,1 0 15,-1 0 1,18 17 15,0-34 16,-18-1-31,18-17-16,0 17 0,0-17 15,-17-18 1,17 18-16,-18-18 0,18 17 16,0-52-16,-18 35 15,18-17-15,-35-54 16,35 54-16,-18-1 0,1 1 16,-1-1-16,18 0 0,-17-52 15,17 70-15,0-70 16,0 52-1,-18-70-15,18 70 16,0 1-16,0-1 0,-35-105 16,17 70-1,0-70-15,1 87 16,-1 36-16,-17-52 16,35 52-16,-18 0 15,18 18-15,0-1 16,0 1-16,18 0 15,-18-1-15,0 1 0,17-18 16,-17 18-16,18-18 16,-18 35-16,18 1 15,-18-1 1,17 18-16,-17-18 0,36 18 16,-36-17-16,35 17 15,-17 0-15,-1-18 0,54 1 16,-36 17-16,0 0 15,1 0-15,16 0 0,37-18 16,-36 18-16,0 0 16,-1 0-16,-16 0 15,17-18-15,0 18 0,52 0 16,-34 0-16,-18 0 16,0 18-16,53-18 15,17 18 1,-52-18-16,17 0 0,53 17 15,-53-17-15,53 18 16,-88-1-16,18-17 16,-1 18-16,71-18 15,-70 0-15,88 0 16,-89 0-16,18-18 0,1 18 16,-19-17-16,18 17 0,53-18 15,-70 18 1,53 0-16,-54 18 15,71-18-15,-70-18 16,70 1-16,-71 17 16,54-18-1,-54 0-15,54 18 16,-54 0-16,72 0 16,-72-17-16,18 17 15,1-18-15,-1 18 0,0-18 0,0 1 16,88-19-1,-87 36-15,-1-17 0,-18-1 16,1 18-16,70 0 16,-88 0-16,88 0 15,-70 0-15,-18 0 0,70 0 16,-70 18-16,0-18 16,-18 0-16,53 17 15,-70-17-15,17 0 16,-17 18-16,0-18 15,-1 18-15,1-18 16,17 17 0,-17-17-16,35 0 0</inkml:trace>
  <inkml:trace contextRef="#ctx0" brushRef="#br0" timeOffset="7729.253">7796 2381 0,'-17'0'16,"17"18"15,17 0-31,1-18 16,17 17-16,1 1 0,-1-18 15,53 17 1,-53-17-16,18 0 0,35 18 16,-70-18-16,17 18 15,-17-18-15,0 17 0,17-17 16,-35 18-16,18 0 15,-18-1 1,-18-17 15,18 36 63,-18-1-94,18 0 16,0 0-16,0 36 15,-17-53-15,17 17 0,0 0 16</inkml:trace>
  <inkml:trace contextRef="#ctx0" brushRef="#br0" timeOffset="9749.046">14446 7003 0,'0'-18'16,"-17"18"15,17-18-15,-18 18 15,0 0 16,18-17-31,-17 17-1,-1 0 1,0 0-1,1 0-15,-1-18 16,1 18 0,-19-18-16,19 18 15,-1 0-15,0 0 16,-17 0-16,17 0 0,-35 0 16,18 0-16,-53 0 15,53 18-15,-18-18 16,0 0-16,-53 0 15,53 0-15,-88 0 16,88 0-16,0 0 0,-17-18 16,34 18-16,-17 0 0,1 0 15,-37 0 1,19-17-16,52 17 16,-17 0-16,17 0 0,-17 0 15,17 0-15,1 17 16,-36-17-1,35 18-15,0-18 0,18 18 0,-17-18 16,-1 17 0,18 1-16,0 0 15,18 17 1,-18-17 0,0-1-16,0 18 0,0 36 15,0-18-15,0 35 16,0-35-16,0 0 15,0 18-15,17 52 16,-17-70-16,18 88 16,-18-88-16,0 18 0,18-19 15,-18 1-15,0 0 0,0-17 16,17 52 0,-17-71-16,0 19 15,0-19-15,0 1 0,18 0 0,0-1 16,-1-17-1,1 0-15,0 18 0,17-18 0,35 0 16,-34 0 0,17 0-16,17 0 0,1 0 15,70 0-15,-53 0 16,0 0-16,18 0 0,106 0 16,-1-18-1,-122 18-15,-1 0 16,0 0-16,53 18 15,-88-18-15,53 0 16,-53 0-16,0 0 0,-18 0 16,0 0-16,1 0 0,-19 0 15,18 0-15,-17 0 0,0 0 16,-36-18 15,0 1-31,18-1 16,-35-35-1,35 18-15,-17-53 16,17 35-16,0-88 16,0 52-16,0-87 15,0 88-15,17-53 16,1 70-16,-18 18 16,17 0-16,1 0 0,0 18 0,-1-36 15,1 36 1,-18 18-16,18-1 0,-18 0 15,0 1-15,-18-19 16,-17 19-16,-36 17 16,18 0-16,-35 0 0,0 17 15,-18 1-15,-17 0 0,-107-1 16,19-17 0,122 0-16</inkml:trace>
  <inkml:trace contextRef="#ctx0" brushRef="#br0" timeOffset="36891.443">6844 9860 0,'18'-17'16,"-1"17"-16,-17-18 16,0 0-1,-17 1 1,-1-1-16,0 0 16,1 18-16,-36-17 15,17-1-15,1 0 16,0 18-16,-71-17 15,35 17-15,19 0 0,-19 0 16,18 0-16,-70 0 16,52 0-16,1 0 15,-54 0-15,53 0 16,-52 0-16,52 0 16,-52 17-16,52-17 15,-52 36 1,70-19-16,0-17 0,18 18 15,-18 17-15,-35 1 16,52-1-16,-34 0 16,35 0-16,-1-17 0,-17 35 15,18-18-15,18 0 16,-36 36 0,35-36-16,-17 1 0,17-1 15,-17 53-15,17-53 16,0 18-16,18-17 0,-17 16 15,17 1-15,0 53 16,0-53-16,17 0 16,-17 0-16,18 0 0,17 53 15,-17-53-15,17 17 16,-17-17-16,17 0 0,36 53 16,-18-53-1,-18 0-15,18-18 0,17 18 16,-17 0-16,106 35 15,-88-53-15,123 18 16,-88-18-16,105-17 16,-87 0-16,105-18 15,-17-18 1,-89 0-16,71-34 16,-123 16-16,87-52 15,-87 35-15,0-17 0,-19-1 16,-16 0-16,34-87 15,-52 52-15,-18 0 0,-18-17 16,-52-142 0,17 124-16,-35-71 15,35 142-15,-18 17 16,18 17-16,-17 1 0,17 18 0,-71-1 16,71 0-16,18 18 15,17-17 1</inkml:trace>
  <inkml:trace contextRef="#ctx0" brushRef="#br0" timeOffset="37692.991">10089 9790 0,'-17'-36'15,"34"72"-15,-52-89 0,0 17 16,0 19 0,-36-19-16,18 36 15,-70-17-15,52 17 16,-17 0-16,-106 53 16,106-18-16,-106 36 15,0 34 1,105-34-16,1 0 0,0-1 15,35 18-15,0 0 0,-17 107 16,34-107 0,36 18-16,18-1 0,17 1 15,71 106-15,-18-106 16,1 0-16,105 70 16,-89-88-16,19-17 15,-18-1-15,17-34 0,1-1 0,-1 0 16,18-35-16,0 0 15,124-53-15,-142 18 0,1-36 16,105-70 0,-141 53-16,-17-18 0,35-105 15,-89 87-15,1 1 16,-36-19-16,1-16 16,-36 17-16,-53-124 15,35 177-15,-87-71 16,70 124-16,-107-36 15,107 71-15,-18-17 16,18 17-16,18 17 0,-36-17 16</inkml:trace>
  <inkml:trace contextRef="#ctx0" brushRef="#br0" timeOffset="38400.403">14146 9790 0,'-88'-18'16,"176"36"-16,-229-54 0,71 36 0,17-17 16,-18 17-16,1-18 0,-1 18 15,1 0-15,-107 53 16,89-18-16,0 1 0,-106 69 16,106-16-1,-18-19-15,18 18 0,-18 18 16,18-18-16,-1 18 0,-16 123 15,69-123-15,19 18 16,17-18-16,35 17 16,18 1-16,123 105 15,-70-123-15,159 35 16,-124-106-16,17 0 0,19-35 16,-1 0-16,18-17 0,159-89 15,-177 35-15,142-105 16,-195 88-16,36-124 15,-106 106 1,-18-17-16,-35-124 16,-35 106-16,-106-124 15,53 142-15,-36 17 0,1 35 16,-124-35 0,106 71-16,-106 18 15,141 17-15,-35 35 16,106-18-16</inkml:trace>
  <inkml:trace contextRef="#ctx0" brushRef="#br0" timeOffset="39055.968">18098 9684 0,'0'0'0,"-36"-18"16,1 18-16,-106-18 16,53 18-16,-106 18 15,88 17-15,-18 1 0,18-1 16,-123 71-1,123-18-15,18-17 0,-18 34 16,36-16-16,-18 16 0,35 1 16,-36 106-16,72-106 15,52 123-15,18-105 16,70 87 0,-34-105-16,-1 0 15,176 35-15,54-70 16,-159-36-16,193-35 15,-157-35-15,157-89 16,-211 53-16,1-17 16,-37 0-16,-16-18 0,-37 0 15,19-123-15,-71 88 16,-88-141-16,0 105 16,-18 19-16,-159-142 15,106 194-15,1 18 16,-142-18-16,159 88 15,0 18-15,-71 36 16,141-1-16</inkml:trace>
  <inkml:trace contextRef="#ctx0" brushRef="#br0" timeOffset="39802.007">21572 9807 0,'0'0'16,"-53"-53"-16,18 36 0,-18-1 0,-53 0 16,36 18-16,-71 36 15,53-19-15,-106 72 16,88-37-1,-124 90-15,125-72 16,-89 124-16,105-88 16,36 0-16,18 0 0,18-1 15,34 125 1,54-124-16,105 123 16,-52-106-16,17-34 0,176 87 15,-140-123-15,-1-18 16,18 0-16,176-17 15,-193-53-15,176-53 16,-195-1-16,-17 1 16,-17-18-16,35-105 15,-124 87-15,-53-158 16,-52 123-16,-1 18 0,-35 0 16,-35 18-16,0 17 0,-18 18 15,1 35-15,-142 0 16,176 53-16,1 0 15,35 35-15,-1-17 0,37 17 16</inkml:trace>
  <inkml:trace contextRef="#ctx0" brushRef="#br0" timeOffset="40579.075">31168 8643 0,'0'124'0,"0"-248"0,0 318 15,35-53-15,-17-88 16,35 18 0,-36-54-16,36-17 15,-53-17-15,18-54 16,-18 18-16,-18-70 16,1 52-16,-1 1 15,0-1-15,1 18 0,-1-53 16,18 89-16,18-19 15,17 36-15,-17 18 16,35 17-16,-18 1 16,-17-1-16,-18 0 15,17 0-15,-17 1 0,-17-1 0,17-17 16,-18-1-16,-17-17 0,-1 18 16,19 0-1,17-1-15,0 1 16,53 17-1,-36-17-15,54 17 16,-36-17-16,-17-1 16,17-17-16,18 0 15</inkml:trace>
  <inkml:trace contextRef="#ctx0" brushRef="#br0" timeOffset="40971.279">31803 8802 0,'0'0'16,"0"88"-16,-18-53 0,18-17 0,0 0 15,-17-1-15,17-34 32,0-36-32,17 17 15,-17 1-15,18-18 0,17-35 16,-17 53-16,-1-36 15,1 71-15,0 18 16,-18 52 0,17-34-1,1 52-15,0-53 16,17 36-16,-17-36 16,-1 0-16,1-17 15,0-18-15,-1 0 0,1-35 16,-18-1-1,0 1-15,0 0 0,0-18 16,-18 0-16,1-35 16,-1 35-16,0-18 15,18 54-15</inkml:trace>
  <inkml:trace contextRef="#ctx0" brushRef="#br0" timeOffset="41386.409">32332 8819 0,'0'71'15,"18"-36"-15,-18 1 16,0-19-16,0 1 16,0-36-16,0-35 15,0 18 1,0-18-16,17 0 0,-17 18 15,18-18-15,0-53 16,-1 53-16,1 0 16,-18 36-16,18 17 15,-18 35 1,17 0-16,1 1 0,17 34 16,-17-35-16,35 1 15,-18-1-15,-17-35 16,-1 18-16,1-18 15,0-18-15,-18 0 16,0-35 0,-18 18-16,18 0 0,-35-53 15,17 35-15,18 0 16,-18 17-16,18 19 0,0-1 16,-17 18-16,17 18 15,17-18-15</inkml:trace>
  <inkml:trace contextRef="#ctx0" brushRef="#br0" timeOffset="41976.767">31591 9843 0,'18'-71'0,"-36"142"0,54-177 15,-36 53 1,-18 53-16,0 0 0,1 0 16,-19 35-16,1 0 15,0 18-15,0 0 0,-1 53 16,36-53-16,0-18 0,36 36 15,-19-36 1,36-17-16,-18-18 0,18 17 16,-17-17-16,52-17 15,-53-1-15,18-35 16,-35 35-16,-18-17 16,0 18-16,-18 17 15,0 0-15,1 0 0,-1 35 16,0 0-16,18 18 15,0-18-15,18 18 16,17-35-16,1 17 16,-1-17-16,0-1 15,-17-17 1,-1 0-16</inkml:trace>
  <inkml:trace contextRef="#ctx0" brushRef="#br0" timeOffset="42420.351">32050 10089 0,'18'89'15,"-36"-178"-15,36 231 0,-1-72 16,1-35-16,-1-17 16,-17 17-16,18-35 0,-18-17 15,-18-1 1,18-17-16,-17-18 0,-1-53 15,1 53-15,17-70 16,0 52-16,35-52 16,0 87-16,-17 19 15,17-1-15,-17 36 16,17-1-16,-17 1 0,-1 53 16,-17-36-16,-17 18 15,-1-18-15,0-17 16,-17 17-16,17-35 0,-17 18 15,0-18 1,52 17 15,36 1-31,-35 17 16,53 0-16,-54 1 16,36-1-1,-18-17-15,1 17 16,-19-35-16,1 17 15,0-17-15</inkml:trace>
  <inkml:trace contextRef="#ctx0" brushRef="#br0" timeOffset="42770.341">32579 9913 0,'0'0'15,"-18"71"-15,18-18 16,0-1-16,18 37 16,0-36-16,-1-18 15,19 0-15,52 18 16,-53-53-16,36 0 0,-54-18 16,19 1-16,-19-19 15,18-52-15,-35-35 16,0 70-16,0 0 15,0 0-15,-17 0 16,17 36-16,-18 34 16,18 54-1,18-36-15,-18 18 0,35 53 16,-17-53 0,17 17-16,-17-17 0,17 0 15,-17-18-15,-18 54 16</inkml:trace>
  <inkml:trace contextRef="#ctx0" brushRef="#br0" timeOffset="43338.824">31327 10971 0,'0'53'16,"0"-17"-16,0-1 16,0 71-16,0-36 15,17 36-15,1-53 16,0-18-16,-1 1 15,19-19-15,16 36 16,-16-53-16,34 0 16,-34 0-16,16-35 15</inkml:trace>
  <inkml:trace contextRef="#ctx0" brushRef="#br0" timeOffset="43632.634">31909 11060 0,'0'0'15,"-18"-36"-15,0 36 0,-34 0 16,34 18-16,0 0 16,1 17-16,17 0 0,0 36 15,17-36-15,36 53 16,-35-53-1,17 1-15,0 34 16,-17-52-16,0 0 16,-36-18-1,-17 0-15,-1 0 16,19 0-16,-18 0 16,17-18-16,-17 18 0,35-18 15,-18 18-15</inkml:trace>
  <inkml:trace contextRef="#ctx0" brushRef="#br0" timeOffset="43922.829">32120 11201 0,'0'0'15,"36"-18"-15,-19 18 0,19-18 0,17 1 16,-18 17-1,0 0-15,-17-18 0,35 18 16,-71 0 15,0 35-15,1 1-16,-1-1 0,18 0 16,0 18-16,-18 35 15,36-35-15,-18 0 0,18-18 16,17 36-1,-17-36-15,-1-17 0,1-18 16</inkml:trace>
  <inkml:trace contextRef="#ctx0" brushRef="#br0" timeOffset="44383.228">32579 11307 0,'0'0'16,"0"105"-16,0-69 0,18 17 15,-1-36-15,1-17 16,0-53 0,-18 18-1,17 0-15,-17-53 16,18 35-16,-18 17 0,0 1 15,0 17-15,18 1 16,-18 34-16,0 1 16,17 0-16,-17 17 0,35 36 15,-17-36-15,17 0 16,-17-17-16,17-1 16,1-17-16,-1-17 15,18-19 1,-36 1-16,36-18 15,-35 36-15,0-1 16,-1 18-16,1 18 16,-18-1-16,17 54 15,-17-36-15,18 18 16,0-18-16,-1 1 0,1 34 16,0-52-16,-18 17 15</inkml:trace>
  <inkml:trace contextRef="#ctx0" brushRef="#br0" timeOffset="45443.709">26000 9948 0,'0'0'0,"17"-17"0,1-36 15,-18 35 1,0-17-16,-18 0 15,-17-1-15,0 19 16,-71-19 0,35 19-16,-17 17 0,-88 0 15,70 0-15,-106 35 16,89 0-16,-124 36 16,141-18-16,-17 0 15,17 0-15,-71 70 16,89-52-16,35-1 0,18 18 15,0-17-15,-1 123 16,19-88-16,34 105 16,19-105-16,-1 0 15,18 0-15,35 0 0,-17 0 16,35-18-16,123 53 16,18-35-1,-124-53-15,1-18 0,17-17 16,106-1-16,-124-17 15,-17-17-15,0-1 0,88-70 16,-18-18 0,-105 53-16,-18 0 0,35-88 15,-70 53 1,-1 0-16,-17-18 0,-17-159 16,-19 124-16,-69-106 15,52 141 1,0 0-16,0 36 0,-71-54 15,54 72-15,-54-19 16,89 53-16,-18-17 16</inkml:trace>
  <inkml:trace contextRef="#ctx0" brushRef="#br0" timeOffset="46200.308">29739 9772 0,'0'0'15,"-53"-18"-15,18 1 0,0-1 16,-18 0-16,-53 18 16,35 0-16,1 0 15,-18 0-15,-1 18 0,1 0 0,-18 17 16,18 0-16,-123 71 15,105-35-15,-88 87 16,123-69-16,1-1 16,17 18-16,17-1 0,19 1 15,-1 106 1,36-89-16,70 89 16,-35-88-16,35-19 0,0-16 15,142 69-15,-107-87 16,18-18-16,18 0 0,158-18 15,-140-35-15,-1 0 16,1-35-16,-1-1 16,-17-34-16,141-54 15,-195 54-15,-16-1 0,-36 1 16,-1-18-16,-16-159 16,-36 105-16,-36-16 0,1-1 15,-88-176 1,52 194-16,-17 17 0,0 18 15,-18 36-15,-123-54 16,87 71-16,1 36 0,-123 34 16,123 19-16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0:24:50.98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3651 12524 0,'-70'-18'0,"34"0"16,1 36-16,-53 35 15,53 17-15,-1 1 0,19 17 16,17 0-16,0 1 0,53 87 15,-18-105-15,88 52 16,-52-88-16,88-17 16,-71-36-1,71-52-15,-71 34 16,18-87-16,-89 52 16,1-52-16,-36 52 15,-70-34 1,35 52-16,-70 17 15,70 19-15,-18 34 16,18 1-16,18 0 0,17 17 16</inkml:trace>
  <inkml:trace contextRef="#ctx0" brushRef="#br0" timeOffset="293.604">4480 13370 0,'0'0'16,"-17"36"-16,-1-1 0,0-18 0,1-17 15,-1-17-15,18-18 16,0-36 0,0 18-16,18-53 0,17 71 15,-17 0-15,-1-1 16,1 36-16,17 18 15,-17 0-15,-1 52 16,1-34-16,-18 52 16,0-53-16,18 36 15,-18-54-15,35 18 16,-17-35-16</inkml:trace>
  <inkml:trace contextRef="#ctx0" brushRef="#br0" timeOffset="588.889">4798 13300 0,'0'17'0,"0"-34"0,0 52 16,17-17 0,1-18-16,35-18 15,-18 0-15,1-35 16,-36 36-16,17-18 15,-17 17-15,-35-35 0,17 35 16,1 1-16,-1-1 16,-17 18-16,-1 53 15,19-35-15,17 70 16,17-53-16,-17 0 16,36 1-16,-1-19 0,0 19 0,1-19 15,52-17-15,-53 0 16,0-17-16</inkml:trace>
  <inkml:trace contextRef="#ctx0" brushRef="#br0" timeOffset="760.997">5309 13212 0,'0'0'0,"18"0"16,17 0-16,1 0 15,16-18-15,-16 18 16,-19-18-16,1 18 16</inkml:trace>
  <inkml:trace contextRef="#ctx0" brushRef="#br0" timeOffset="1133.486">5944 13088 0,'-35'18'16,"70"-36"-16,-70 53 15,70-35 1,1 0-16,17 0 0,-18-17 15,18 17-15,17-36 16,-17 19 0,-35-1-16</inkml:trace>
  <inkml:trace contextRef="#ctx0" brushRef="#br0" timeOffset="1511.238">6050 12912 0,'0'106'0,"0"-212"16,0 247-16,18-18 15,-18-70-15,35 35 16,-17-52-16,-1-19 0,19 1 16,17-18-16,-36-18 15,1 1-15,-1-19 16,-17 19-16,0-19 15,0 19 1,0 34-16,0 1 16,36 17-16,-19-17 15,19 0-15,-1-1 0,35 1 16,-17-18-16,0 0 16,-53-18-1,18 1-15,-36-1 16,-35-17-1,18 17-15,-35-17 16,52 35-16,0-18 0,1 18 16</inkml:trace>
  <inkml:trace contextRef="#ctx0" brushRef="#br0" timeOffset="1668.634">6862 13194 0,'0'0'0,"17"18"0,18-18 16,1 0-16,34 0 15,-34 0 1,-1-18-16,-18 18 0</inkml:trace>
  <inkml:trace contextRef="#ctx0" brushRef="#br0" timeOffset="2112.742">7408 13141 0,'18'71'0,"-36"-142"0,36 177 16,0-36-16,-18-52 15,0 0-15,0-1 16,0-34-1,0-36 1,17 17-16,1-34 16,0 35-16,-1-1 15,-17 1-15,18 0 16,-1 52-16,-17 36 16,0-17-16,0-1 15,0 35-15,18-34 16,0-19-16,-1-17 15,-17-35 1,18 17 0,0-17-16,-1 18 0,19-36 15,-19 35-15,36 0 16,-35 18-16,17 18 16,-17 0-16,-1 17 15,-17 0-15,18 0 16,-18-17-16,18 0 15,-1 17-15,1-35 0,-18 18 16</inkml:trace>
  <inkml:trace contextRef="#ctx0" brushRef="#br0" timeOffset="2456.156">8184 13035 0,'-35'18'15,"70"-36"-15,-105 53 0,35 1 16,17-1-16,18 36 16,0-54-1,18 18-15,-1-17 0,36 0 16,-35-18-16,-1 0 16,1 0-16,0-18 0,-1 0 15,1 1-15,-18-18 16,-18 17-16,18-17 15,0 17-15,-17 0 16,-1-17-16,18 53 31,0-1-31,0 1 0,18 17 16,-1 18 0,1-18-16,17 1 15,-35-19-15,18 1 16,-18 0-16</inkml:trace>
  <inkml:trace contextRef="#ctx0" brushRef="#br0" timeOffset="2796.559">8343 13247 0,'0'-18'31,"18"1"-15,-18-1-16,0 0 16,35-17-16,-17 17 15,-1 1-15,19 17 0,-19-18 16,19 18-16,-19 18 15,-17 35 1,0-18-16,0 35 16,0-52-16,-17 17 15,17-17-15,0 0 16,17-18-16</inkml:trace>
  <inkml:trace contextRef="#ctx0" brushRef="#br0" timeOffset="3330.808">8714 13212 0,'0'0'15,"17"35"-15,-17-18 0,0 1 16,18 0-16,-18-1 0,18 1 16,-1 0-16,18-18 15,1 0-15,17-18 16,-18 0-16,0-35 16,-17 18-16,-1 18 0,1-36 15,-18 35-15,-18 0 16,18 1-16,-17 17 15,-1 0 1,18 17-16,0 54 16,18-18-16,17 35 15,-17-35-15,-1 17 16,19-17-16,-19 18 16,19-18-16,17 0 0,-1 35 15,-16-53-15,-36-17 16,0 0-16,0-1 0,-71 1 15,36-18-15,-71 0 16,53-18-16,18-17 16,0 17-16,-1-52 15,36 17-15,71-18 16,-36 36-16,71-36 16,-53 36-16,53 0 15,-53 17-15,-18 1 16</inkml:trace>
  <inkml:trace contextRef="#ctx0" brushRef="#br0" timeOffset="4976.716">2593 3792 0,'18'36'15,"17"-1"-15,-18 35 0,36 72 16,-35-37-16,17-16 15,-35-1-15,18 0 16,17 18-16,-17-71 0,0 0 16,-18-52-1,-18-71 1,18 17-16,0 18 16,0-17-16,-18-1 15,18 0-15,0-17 0,0-35 16,0 87-16,0 1 15,0 53 1,18 70-16,0-35 16,-1 70-16,1-70 15,17 18 1,0-53-16,-17-18 0,0 0 16,17-36-1,-35 1-15,18-18 0,-18-35 16,17 17-16,1-17 15,-18 53-15,0 0 16,17 52-16,-17 18 16,18 18-16,0 18 15,-1 0-15,1 17 0,17 0 16,-17-18-16,17 1 0,0-18 16,1 0-16,34 0 15,-34-36-15,-19-17 16,1-17-16,17-1 0,-17-70 15</inkml:trace>
  <inkml:trace contextRef="#ctx0" brushRef="#br0" timeOffset="5260.228">3510 4304 0,'0'53'16,"0"-106"-16,0 159 0,35-18 15,1-35-15,-19-18 0,54 0 16,-36-35-16,18-17 15,-18-1 1,-35-17-16,18-36 16,-18 36-16,-35-36 15,17 36-15,0-18 16,1 18-16,-1 17 16,18 36-16,18 35 15,-1-18 1,19 53-16,-1-17 15,-17-36-15,-1 0 16,1-17-16,17 17 16,-17-35-16</inkml:trace>
  <inkml:trace contextRef="#ctx0" brushRef="#br0" timeOffset="5721.956">4075 4233 0,'-36'0'16,"72"0"-16,-89 0 0,0 18 15,17 17-15,19 18 16,17-35-1,17 17-15,19 18 16,-1-35-16,53 35 16,-52-53-16,-1 17 15,0-17-15,0 0 0,-17 18 16,-36-18 0,-52 0-16,35 0 15,-36 17 1,53-17-16,-17 0 0</inkml:trace>
  <inkml:trace contextRef="#ctx0" brushRef="#br0" timeOffset="5866.341">4357 4374 0,'0'53'0,"0"-106"0,0 142 16,0-36-1,0-18-15,17-18 16,1 1-16</inkml:trace>
  <inkml:trace contextRef="#ctx0" brushRef="#br0" timeOffset="5993.679">4286 4163 0,'18'17'16</inkml:trace>
  <inkml:trace contextRef="#ctx0" brushRef="#br0" timeOffset="6204.82">4639 4286 0,'-18'36'15,"1"-19"1,-19 54-16,36-36 16,18 53-16,0-53 15,17-17-15,0 0 0,18-1 16,-17-17-16,-1 0 16,18-17-16,-36 17 0,19-18 15,-36 0-15</inkml:trace>
  <inkml:trace contextRef="#ctx0" brushRef="#br0" timeOffset="6817.741">6297 4128 0,'0'-18'16,"0"36"-16,-18-36 0,1 0 0,-18 36 15,17 17 1,-17 36-16,17-18 16,0 35-16,18-53 15,36 0-15,-1-17 16,18-18-1,-18-35-15,18-18 16,-18 18-16,1-36 16,-19 36-16,-17-1 15,0 19-15,0-1 0,0 53 16,0 1 0,0 34-16,0 18 0,18 18 15,-1 18-15,1-18 0,35 105 16,-35-123-16,17 54 15,-35-90-15,0 1 16,-18-35-16,1 0 0,-36-1 16,17-34-1,-69-36-15,69 17 16,-52-69-16,53 34 16,-18-70-16,35 53 15</inkml:trace>
  <inkml:trace contextRef="#ctx0" brushRef="#br0" timeOffset="7401.018">6632 4445 0,'36'18'0,"-1"-18"16,-18 0-16,54-36 15,-36 19-15,1-1 0,-1-35 16,-18 18-16,-17 17 16,0-17-16,-17 17 15,-18-17-15,-1 35 16,-34 0-16,34 18 16,1 17-16,18 0 15,17 36-15,17-36 16,54 18-1,-36-35-15,53 17 16,-53-35-16,54 0 16,-72 0-16,19-18 15,-19 18-15,-17-17 16,0-1-16,0 36 31,18 17-31,-18-17 16,17 17-16,1-18 15,0-17-15,-18-17 32,-18-18-17,0-1-15,18 19 0,-17-36 16,17 17-16,35-16 16,-17 34-16,17 0 15,0 1-15,18-1 16,-35 36-16,17-1 15,-17 1-15,-1 0 16,-17 34-16,0-16 16,0-1-16,0-17 0,0 35 15</inkml:trace>
  <inkml:trace contextRef="#ctx0" brushRef="#br0" timeOffset="8107.431">7461 4445 0,'0'0'0,"18"0"15,0-18-15,17 18 0,-18-17 0,1-1 16,0 0-1,-1 1-15,-17-18 0,0-1 16,-17 19-16,-19-1 16,19 18-16,-36 0 15,35 35-15,1 18 16,17-18-16,35 36 16,-17-53-16,52 17 15,-35-35-15,36 0 16,-53-18-16,-1-17 15,-17 17-15,18-17 16,-18 17 0,0 1-16,0-1 15,17 18 1,36 0 0,18 0-16,-53 0 15,52 0 1,-52 0-16,-1 18 15,1-18-15,-18 17 16,-18-17-16,1 36 16,-1-36-16,18 35 15,0-17-15,18-18 16,-1 0 0,19 0-16,-19 0 15,19 0-15,-36-18 16,17 0-16,1 1 15,-18-19 1,0 19-16,0-1 16,-18-17-16,18-18 15,-17 35 1,17 36 0,17-18-1,-17 18-15,18-18 0,17 17 16,-17-17-16,17 0 15,-17 0-15</inkml:trace>
  <inkml:trace contextRef="#ctx0" brushRef="#br0" timeOffset="8252.819">8202 4216 0,'18'-18'16,"-1"18"-16,36 0 15,-35 0-15,35 0 16,-36 0-16,19-18 15,-19 1-15,-17-1 0,0 1 16,0-1-16,0 0 16</inkml:trace>
  <inkml:trace contextRef="#ctx0" brushRef="#br0" timeOffset="8412.873">8378 3863 0,'0'0'15,"0"123"-15,0-52 0,0 0 16,0 52-16,18-70 16,0 17-1,-18-34-15,17-19 16,1-17-16</inkml:trace>
  <inkml:trace contextRef="#ctx0" brushRef="#br0" timeOffset="8564.199">8590 4286 0,'18'53'15,"-36"-106"-15,36 124 0,-18-54 16,17 19 0,1-36-16</inkml:trace>
  <inkml:trace contextRef="#ctx0" brushRef="#br0" timeOffset="8690.73">8661 4057 0,'0'18'16,"0"-1"-1</inkml:trace>
  <inkml:trace contextRef="#ctx0" brushRef="#br0" timeOffset="8918.987">8802 4339 0,'17'35'0,"-34"-70"0,52 88 16,-35-35-16,18-18 15,17 17-15,-17-34 16,-1-19-16,1 1 15,-18-18-15,0 36 16,-35-36 0,17 17-16,0 19 0,-17 17 15,17 0 1,18 35-16</inkml:trace>
  <inkml:trace contextRef="#ctx0" brushRef="#br0" timeOffset="9180.683">9049 4392 0,'0'18'15,"0"-36"-15,17 18 32,-17-35-17,18 17-15,0-35 16,-1 36-16,19-1 15,-19 18-15,1 0 16,0 18 0,-1 52-16,-17-35 15,0 1-15,18 34 16,-18-17 0,0-35-16,-18-1 0</inkml:trace>
  <inkml:trace contextRef="#ctx0" brushRef="#br0" timeOffset="14986.724">4163 5944 0,'0'18'16,"17"-18"0,1 18-1,53-18-15,-18 0 16,17 0-16,-17 0 0,0 0 16,70 0-16,-87-18 15,52 18-15,-53 0 16,0 0-1,-17-18-15</inkml:trace>
  <inkml:trace contextRef="#ctx0" brushRef="#br0" timeOffset="15244.603">4604 5768 0,'17'18'31,"54"-1"-31,-36-17 16,18 18-16,35 17 16,-35 0-16,-17-17 15,-1 17-15,0-17 0,-17 0 16,-1 17-16,-17 0 16,-17-17-16,-1-1 15,-17 1-15,0 0 0,-1-1 16,-17 1-16,36-18 15,-36 35-15,18-35 16</inkml:trace>
  <inkml:trace contextRef="#ctx0" brushRef="#br0" timeOffset="16570.78">5574 5821 0,'0'-18'0,"0"1"15,0-1-15,0 0 31,-18 18-15,18 36-16,0-19 16,-17 71-16,34-35 15,1 36 1,0-54-16,-1-18 0,1 19 16,35-1-16,-18-35 15,-17 0-15,35 0 16,-18-35-1,-35-1-15,17 19 0,-17-18 16,0-18-16,0 35 16,0 0-16,0-17 15,0 53 1,36 35 0,-1 0-16,18 52 0,-35-34 15,35 52 1,-36-52-16,18 52 15,-35-70-15,0-17 16,0-1-16,-17 0 0,-18 18 16,-36-35-1,-17-18-15,-18-18 16,18-17 0,52 0-16,-16-18 15,52 17-15</inkml:trace>
  <inkml:trace contextRef="#ctx0" brushRef="#br0" timeOffset="17233.629">6297 5521 0,'-18'18'31,"-17"-1"-15,18 1-16,-54 17 15,53-17-15,-17-1 16,17 1-16,1 0 16,-1 17-16,18-17 15,0 17-15,18-17 16,-1-1-16,19 1 0,-19-1 16,19 1-1,-1-18-15,0 18 0,0-18 0,-17 17 16,0 1-16,-1 0 15</inkml:trace>
  <inkml:trace contextRef="#ctx0" brushRef="#br0" timeOffset="17538.438">6526 5592 0,'0'17'31,"0"18"-31,0-17 16,0 17-16,0-17 16,0 35-16,18-18 15,-18-17-15,18-1 16</inkml:trace>
  <inkml:trace contextRef="#ctx0" brushRef="#br0" timeOffset="17867.313">6632 5521 0,'18'18'31,"0"-1"-16,-1 1-15,36 17 16,-18-17-16,1-1 16,-1-17-16,0 18 0,18 0 15,-35-1-15,-1 1 16,-17 0-16,0-1 16,-17 1-16,-19 17 15,19-17-15,-18-1 16,17 1-1,-17 0-15,17-1 16,0 1-16</inkml:trace>
  <inkml:trace contextRef="#ctx0" brushRef="#br0" timeOffset="18651.27">7303 5838 0,'-18'-17'15,"0"17"1,18 53-16,0-36 16,0 72-16,0-54 15,53 18 1,-35-36-16,52 1 16,-34-18-16,34-18 15,-52 1-15,35-36 16,-53 18-16,0-36 15,0 53-15,0-35 16,-18 53 0,18 36-16,18-1 15,-1 89-15,19-72 16,-1 72 0,0-71-16,-17 0 0,-1-18 15,1 18-15,-18-35 0,0 17 0,-35-18 16,0 1-1,-1-18-15,-52-18 16,35 1-16,-35-18 16,53-1-16,-1 19 0,1-19 15,18 1-15</inkml:trace>
  <inkml:trace contextRef="#ctx0" brushRef="#br0" timeOffset="18996.689">7885 5398 0,'-18'0'16,"0"17"0,-17-17-16,0 53 15,17-35-15,0 17 0,-17 0 16,35 1 0,0-19-16,0 18 0,18 18 15,17-35-15,0 0 16,1-1-16,-19-17 0,19 18 15,34-18-15,-35 0 0,1 0 16</inkml:trace>
  <inkml:trace contextRef="#ctx0" brushRef="#br0" timeOffset="19268.411">8008 5486 0,'18'0'0,"-1"0"16,19 17-16,-1 1 16,0 0-1,-17-1-15,-18 19 16,0-19-16,0 1 16,0-1-16,-18 1 0,1 0 15,-1-1-15,18 1 16,0 0-16,35-18 15,-17 0-15,17 17 16,-17-17 0,17-17-16</inkml:trace>
  <inkml:trace contextRef="#ctx0" brushRef="#br0" timeOffset="19580.742">8255 5450 0,'0'0'16,"18"18"0,35 0-16,-18-18 15,0 0-15,18 17 16,-18-17-16,18 18 15,-35-18-15,0 18 16,-18-1-16,0 19 16,-36-19-16,1 18 15,17-17-15,-17 17 16,17-17-16,1 0 16,17-1-16,17 1 15</inkml:trace>
  <inkml:trace contextRef="#ctx0" brushRef="#br0" timeOffset="19847.45">8731 5980 0,'18'0'16,"0"0"-16,-1 0 15,1 0-15,-1 0 16,19-18-16,-19 18 15</inkml:trace>
  <inkml:trace contextRef="#ctx0" brushRef="#br0" timeOffset="19974.752">9049 5944 0,'17'0'15,"1"0"1,0 0-16</inkml:trace>
  <inkml:trace contextRef="#ctx0" brushRef="#br0" timeOffset="20084.901">9260 5927 0,'0'17'0,"18"-17"0,0 0 31</inkml:trace>
  <inkml:trace contextRef="#ctx0" brushRef="#br0" timeOffset="20331.204">9666 5891 0,'35'0'16,"-35"18"-16,18-18 16,-18 18-1,0-1 1,-18 1-16,-52 17 16,35 1-16,-36-1 15,53-18-15,-17 1 16</inkml:trace>
  <inkml:trace contextRef="#ctx0" brushRef="#br0" timeOffset="21494.138">9631 5733 0,'0'-18'0,"-18"18"16,18-18-16,0 1 15,-17 17 1,17 17 15,-18 19-15,0-19-16,18 1 15,0 17-15,0 0 0,18 36 16,0-36-16,17 1 16,0-19-16,18 19 15,-35-36-15,17 0 16,-17 0-16,-1 0 15,1 0-15,0-18 0,-18 0 16,17-52 0,-17 17-16,0 0 15,-17 18 1,17 52 0,17 36-1,1-18-15,35 89 16,-18-54-16,0 1 0,36 52 15,-54-70 1,19 0-16,-19 0 0,1-18 16,-18 18-16,0-35 15,-53 17-15,18-35 16,0 0-16,-18-17 0,0 17 16,17-36-16,-16 19 0,16-1 15,-34-17 1,17-18-16,35 35 15,18-35-15,0 18 16,18 0-16</inkml:trace>
  <inkml:trace contextRef="#ctx0" brushRef="#br0" timeOffset="21826.443">10231 5256 0,'0'-17'0,"-18"34"16,-17 1-1,17 0-15,0 17 16,-17-17-16,17-1 0,-17 36 15,18-35-15,-1 35 16,18-36-16,18 19 16,-1-19-16,1 19 0,35-1 15,35 0 1,-35 0 0,-18-35-16,0 18 15,-17-18-15,0 0 0</inkml:trace>
  <inkml:trace contextRef="#ctx0" brushRef="#br0" timeOffset="22061.177">10372 5292 0,'0'0'16,"17"0"-16,1 0 15,17 0-15,1 0 0,-1 0 16,0 0-16,53-18 16,-52 18-1,-19 0 1,-52 0-16,0 0 16,-1 0-16</inkml:trace>
  <inkml:trace contextRef="#ctx0" brushRef="#br0" timeOffset="22238.553">10566 5309 0,'0'36'0,"0"-72"0,17 89 15,-17 0 1,0-18-16,0 1 0,0-1 0,0 0 16,0 1-16,0-1 0,0 18 15,18-36 1,0 1-16,-18 0 15,17-18-15</inkml:trace>
  <inkml:trace contextRef="#ctx0" brushRef="#br0" timeOffset="22822.144">10830 5556 0,'0'18'16,"0"0"-1,18-1 1,-18 1-16,18-1 0,-1-17 15,1 18 1,-1-18 0,1-18-16,-18 1 15,0-1 1,18 18-16,-18 18 16,17 17-1,1 0-15,0 36 16,-1-53-16,1 34 15,-18-34-15,0 17 16,-18-35-16,1 18 16,-19-18-16,19 0 15,-1-18-15,-17 1 16,0-1-16,17 0 16,0-17-16,18 18 15,0-1-15</inkml:trace>
  <inkml:trace contextRef="#ctx0" brushRef="#br0" timeOffset="23177.831">11007 5256 0,'17'0'16,"1"18"0,17 0-16,-17-1 0,17 1 15,36 35 1,-36-35-16,0-1 0,36 36 16,-54-35-16,1-1 15,0-17-15,-1 18 0,-17 0 16,0-1-1,-17 1-15,17 0 16,-18-18-16,-17 35 16,17-35-16,-17 35 15,17-17-15,1 17 16,17-17-16,-18 17 16</inkml:trace>
  <inkml:trace contextRef="#ctx0" brushRef="#br0" timeOffset="24340.533">3122 5909 0,'-35'0'15,"17"-18"-15,1 1 16,-1 17 0,18 17-1,35 19 1,-17-1-16,35 36 15,-18-54-15,36 36 16,-36-35-16,53 17 16,-53-17-1,36-1-15,-53 1 16,17 0-16,-35-1 31,-18-17-31,1 0 16,-1 0-1</inkml:trace>
  <inkml:trace contextRef="#ctx0" brushRef="#br0" timeOffset="24551.509">3440 5891 0,'0'0'0,"-18"0"15,18 18 1,-18 0-16,1 17 0,-19 18 16,1-18-16,0 18 0,0 0 15,-36 53-15,36-53 16,-18 35-16,18-53 16</inkml:trace>
  <inkml:trace contextRef="#ctx0" brushRef="#br0" timeOffset="30848.268">4886 15258 0,'0'17'15,"0"-34"-15,0 52 0,53 18 16,-18-18-16,53 53 16,-35-35-1,0-17-15,0-1 0,35 35 16,-35-52-16,-17 17 0,34 1 16,-52-36-1,17 17-15,-17-17 16,-18-35-16</inkml:trace>
  <inkml:trace contextRef="#ctx0" brushRef="#br0" timeOffset="31008.932">5398 15328 0,'-71'53'15,"142"-106"-15,-230 194 16,106-88-16,-35 35 15,35-35-15,17 0 16,1-17-16,18-1 0,17-18 16,0 1-16</inkml:trace>
  <inkml:trace contextRef="#ctx0" brushRef="#br0" timeOffset="31460.456">6015 15399 0,'0'17'16,"0"-34"-16,18 34 0,34 1 15,-16-18 1,17 0-16,-18 0 0,0 0 16,36 0-16,-36 18 15,-17-18-15</inkml:trace>
  <inkml:trace contextRef="#ctx0" brushRef="#br0" timeOffset="31592.702">6103 15575 0,'18'18'16,"17"-1"-16,-17-17 16,35 0-1,-18 0-15,18 0 0,35-17 16,-53 17-16,-17 0 0</inkml:trace>
  <inkml:trace contextRef="#ctx0" brushRef="#br0" timeOffset="32242.93">7056 15399 0,'-36'0'15,"72"0"-15,-89 0 16,35 0-16,-17 17 16,17 1-16,0 17 0,18 1 0,0 17 15,0 35-15,18-53 16,53 18-16,-18-35 15,52-1-15,-52-17 16,36-35 0,-54 0-16,18-18 15,-53 17-15,-18-16 16,0 34-16,-52-17 16,35 17-16,-36 0 15,36 18-15,17 0 0,0 0 16,36 0-1,35-17 1</inkml:trace>
  <inkml:trace contextRef="#ctx0" brushRef="#br0" timeOffset="32469.032">7355 15011 0,'0'0'15,"-17"-18"-15,-1 18 0,1 35 16,-1 71 0,18-18-16,-18 1 15,-52 140-15,34-106 16,-34 124-16,52-159 16,-35 71-16,36-106 15,-1 18 1,18-54-16,0 1 15</inkml:trace>
  <inkml:trace contextRef="#ctx0" brushRef="#br0" timeOffset="38906.006">3334 10954 0,'0'-18'16,"0"0"-16,-18 18 31,36 18-15,-18 17-16,70 54 16,-34-54-16,-1 18 0,53 17 15,-35-34-15,35-1 16,-53-17-16,36-1 15,-36-17 1,-17 18-16,0-18 16,-36 0-16,0 0 15,-17 0 1</inkml:trace>
  <inkml:trace contextRef="#ctx0" brushRef="#br0" timeOffset="39122.08">3704 10971 0,'-35'0'16,"70"0"-16,-88 0 0,36 18 0,-1 17 16,-35 18-16,18 0 15,17-18-15,-17 18 0,17-17 16,-35 34-16,36-35 15,-19 1 1,36-19-16,-17-17 16</inkml:trace>
  <inkml:trace contextRef="#ctx0" brushRef="#br0" timeOffset="39684.575">3351 9966 0,'0'-18'16,"0"36"-1,0 35 1,0 0-16,0 70 15,0-52-15,0 52 16,-17-70-16,17 35 16,0-52-16,0-19 15,17 19 1,1-19-16,0-52 16</inkml:trace>
  <inkml:trace contextRef="#ctx0" brushRef="#br0" timeOffset="39978.667">3140 10089 0,'17'-17'15,"-17"-1"1,18 1-16,0-19 0,17-17 15,-17 36 1,-1-1-16,1-17 16,-1 35-1,-17 17 1,18 1-16,0 35 16,-1-18-16,19 18 15,-19-35-15,-17-1 16,36 1-16,-36 0 15,17-18-15</inkml:trace>
  <inkml:trace contextRef="#ctx0" brushRef="#br0" timeOffset="40628.871">2752 8625 0,'0'18'32,"0"35"-17,0-18-15,0 18 0,35 88 16,-35-70-16,18 123 16,-18-106-16,0-17 15,0-1-15,17-17 0,1 35 16,-18-52-1,18-19-15,-1 18 16,1-52-16,-18-1 16</inkml:trace>
  <inkml:trace contextRef="#ctx0" brushRef="#br0" timeOffset="41190.207">2752 8819 0,'0'0'0,"17"0"31,54 0-31,-36 18 16,18-18-16,88 0 16,-70 0-16,87 0 15,-69-18-15,52 18 16,-71 0-16,71 0 16,-70 0-16,17 0 15,-70 18-15,-1 17 16,-17-17-16,-17 53 15,17-36-15,-35 53 16,17-53-16,0 18 16,18 0-16,-17 0 15,17 0-15,0 0 0,0-18 16,17 18-16,-17 0 0,0-18 16,18 36-16,-18-54 15,0 19 1,-18-19-16,-17 1 15,0 0-15,-71-18 16,35 0-16,1 0 16,-1-18-16,1 18 0,-89 0 15,88-18-15,-70 18 16,88 0-16,18 0 16,0 0-16,17-17 0</inkml:trace>
  <inkml:trace contextRef="#ctx0" brushRef="#br0" timeOffset="41802.428">3228 8220 0,'0'35'31,"0"36"-15,0-19-16,0 1 0,0 0 15,-18 36 1,18-37-16,0 1 16,0-17-16,0-19 15,0 1-15,18-18 0,0-18 16,-18 1 0</inkml:trace>
  <inkml:trace contextRef="#ctx0" brushRef="#br0" timeOffset="42103.612">2963 8361 0,'18'0'15,"17"-35"-15,-17 17 16,17 0-16,0-35 15,1 18-15,-19 17 16,19-34-16,-36 34 16,17 18-16,1 0 15,0 53 1,-1-18 0,1 36-16,-1-36 15,19 0-15,-19 0 16,19-17-16,-19 0 15</inkml:trace>
  <inkml:trace contextRef="#ctx0" brushRef="#br0" timeOffset="44594.844">2822 7391 0,'0'-18'15,"-17"18"1,17 18 0,0 35-1,0 0-15,0 35 16,17-53-16,19 36 15,-19-54-15,36 18 16,-18-35-16,18-17 16,-17-18-16,-19-18 15,1 17-15,-18-34 16,0 35-16,-35-18 16,35 35-16,-18 18 15,0 35 1,36 36-1,-18-18-15,53 70 16,-36-70-16,1 53 16,0-53-16,-18 35 15,0-70-15,-36 35 16,19-53-16,-18 17 16,-1-34-16,1-19 15,17 1-15,-35-35 16,53 17-1</inkml:trace>
  <inkml:trace contextRef="#ctx0" brushRef="#br0" timeOffset="44966.812">2716 7161 0,'0'0'0,"-17"0"16,34-17-16,-17-1 15,18 0-15,0-17 0,17-18 16,-17 18-1,17-36-15,-17 36 16,-1 18-16,-17-1 16,0 36-1,18 34-15,-1 1 16,1-17-16,17 34 16,1 1-1,-36-54-15,17 1 0,19 17 16,-19-35-16</inkml:trace>
  <inkml:trace contextRef="#ctx0" brushRef="#br0" timeOffset="45400.966">3246 7003 0,'0'0'16,"0"-18"-16,0 36 31,0 17-15,0-17-16,0 17 0,-18-18 15,18 1-15,0 17 16,18-17-16,-18 0 16,17-1-16,1 1 15,-1 0 1,19-18-16,-19 17 15,1-17 1,-18 18-16,18-18 16</inkml:trace>
  <inkml:trace contextRef="#ctx0" brushRef="#br0" timeOffset="46007.65">3387 6879 0,'-18'0'79,"18"18"-79,-18-18 15,-17 35 1,0-17-16,0 35 15,-1-36-15,19 1 0,-1 0 16,0-1-16,18 1 16,0-1-16,18 36 15,35-17 1,-18-19-16,18 1 16,-18-18-16,1 18 0,-1-1 15,-17-17-15,-1 18 16,-17 0-1,-17-18 1,-1 0-16</inkml:trace>
  <inkml:trace contextRef="#ctx0" brushRef="#br0" timeOffset="46252.196">3545 7020 0,'18'0'15,"-18"36"1,0-19 0,0 1-16,0-1 0,0 1 15,18 17-15,-18-17 0,0 0 16,0-1-16,17 1 15,1-18 1,0 0-16,-18-18 16</inkml:trace>
  <inkml:trace contextRef="#ctx0" brushRef="#br0" timeOffset="46547.115">3669 6862 0,'-18'0'16,"36"0"0,0 35-1,17-18-15,-18 1 0,54 0 16,-36-1-16,1 1 16,-1 0-16,0-1 0,0 1 15,-17-18-15,0 18 16,-18-1-16,0 1 0,-18-1 15,0 1 1,1 0-16,-1-1 0,0 1 0,-34 17 16,34-35-16,-35 36 15,53-19-15,-35 1 16</inkml:trace>
  <inkml:trace contextRef="#ctx0" brushRef="#br0" timeOffset="47231.434">3969 9296 0,'-18'0'15,"36"0"-15,-18 0 16,70 17 0,-17-17-16,88 0 15,-70 0 1,88 0-16,-89 0 16,1 18-16,-18-18 0,17 0 15,-34 18-15,-19-18 16,-34 0-1,-1 0 1</inkml:trace>
  <inkml:trace contextRef="#ctx0" brushRef="#br0" timeOffset="47461.046">4551 9119 0,'0'0'15,"17"0"-15,1 0 0,0 18 16,17 0-16,0-1 0,1 1 15,-1 0-15,0-1 0,36 18 16,-54-17-16,1 17 16,-18-17-16,-35 17 15,-1-17 1,-16 35-16,16-36 16,-17 19-16,18-19 15,17-17-15,1 18 0</inkml:trace>
  <inkml:trace contextRef="#ctx0" brushRef="#br0" timeOffset="48103.888">5115 8784 0,'0'71'16,"36"-1"-16,-19 18 15,36 89-15,-35-89 16,17 53 0,-17-70-16,-1-18 0,1-18 15,0 35-15,-1-70 16,1 18-16,-18-36 0,18 1 15,-18-1-15</inkml:trace>
  <inkml:trace contextRef="#ctx0" brushRef="#br0" timeOffset="48486.266">5133 8925 0,'0'0'16,"18"0"-16,17-17 15,18 17-15,0-18 16,88 18-16,-53 0 16,88 0-1,-87 0-15,-1 0 0,71 18 16,-89-18-16,18 35 16,-52 0-16,-1 53 15,-35-35-15,-35 88 16,17-70-16,0 0 15,1-1-15,17-17 0,-18 18 16,0-36-16,18 18 16,0-18-16,-17-17 0,17-1 15,-18 1-15,0-18 16,-34-18-16,16 1 16,-52-19-16,35 19 15,-70-19 1,70 19-16,-71-36 15,89 35-15,-36-52 16</inkml:trace>
  <inkml:trace contextRef="#ctx0" brushRef="#br0" timeOffset="48803.892">5468 8255 0,'0'0'16,"0"71"-16,0-19 15,0 54-15,0-53 16,0-17-16,35 34 16,-35-35-16,18-17 15,-18 0-15,0-1 0,18 1 16,-36-36 0</inkml:trace>
  <inkml:trace contextRef="#ctx0" brushRef="#br0" timeOffset="49060.071">5274 8308 0,'0'-18'16,"0"36"-16,18-53 0,17-1 16,-17 19-16,17-1 15,-17 0 1,-1 18-16,1 0 15,-1 0-15,1 36 16,0-1-16,17 36 16,-17-19-16,17 37 15,-17-54-15,34 0 16,-34-17 0,35 0-16</inkml:trace>
  <inkml:trace contextRef="#ctx0" brushRef="#br0" timeOffset="49916.321">5009 7567 0,'0'0'16,"0"-35"-16,0 17 0,0 1 15,0 34 17,0 36-32,0-18 15,0 54-15,18-54 16,0 18 0,-1-36-16,19 1 15,17-18-15,-36-18 16,18-35-16,-17 18 15,-18-35-15,0 52 16,0-17-16,0 17 0,0 0 16,0 36-1,0 17-15,18 36 16,-1-36-16,1 36 16,-18-18-16,18 17 15,-18-52-15,0 17 16,-18-17-16,0-1 15,1-17-15,-1 18 16,-17-18-16,-18-18 16,35 1-16,1-1 0,-1 18 15,0-17-15,18-1 0,0 0 16</inkml:trace>
  <inkml:trace contextRef="#ctx0" brushRef="#br0" timeOffset="50683.616">4974 7197 0,'0'17'15,"18"-34"32,17-1-47,-35 0 16,35-35-16,-17 36 16,-18-1-16,0 1 15,18 17-15,-1 17 31,1 18-15,0-35-16,-1 36 16,1-19-16,-1 19 15,1-36-15,-18 17 0,0 1 16,0 0 0</inkml:trace>
  <inkml:trace contextRef="#ctx0" brushRef="#br0" timeOffset="51179.227">5521 7020 0,'0'0'0,"0"18"156,-18 0-140,-17-1-1,17 1-15,-17-1 16,18 1-16,-1 0 16,0-18-16,18 17 0,-17 1 15,17 0-15,17-1 16,1 1-16,0 0 15,17 17-15,-18-17 16,36-1-16,-35 1 16,0 17-1,-1-35-15,-17 35 16,0-17-16</inkml:trace>
  <inkml:trace contextRef="#ctx0" brushRef="#br0" timeOffset="51501.561">5609 7144 0,'18'0'0,"-18"-18"16,17 18-16,19 0 15,-1 0-15,-17 18 0,-1-1 16,19 19-16,-36-19 15,17 19 1,-17-19-16,-17 1 16,17 0-16,-36 17 15,19-18-15,17 1 16,0 0 0,35-18-1,-17 0-15,-1 0 16,1 0-16,-1 0 15,1 0-15,0 0 0,-1 0 16,1-18-16</inkml:trace>
  <inkml:trace contextRef="#ctx0" brushRef="#br0" timeOffset="51829.852">5874 7038 0,'17'0'32,"19"0"-17,-19 0-15,54 18 16,-53-18-16,17 17 16,0 1-16,18 17 15,-35-17-15,-1 17 16,1-17-16,-18-1 15,18 1-15,-36-18 16,0 18 0,1-18-1,-19 17-15,19 1 0,-19 17 16,19 0-16,-18 1 16,17-1-16,18-17 15,0-1-15,0 1 0</inkml:trace>
  <inkml:trace contextRef="#ctx0" brushRef="#br0" timeOffset="52637.832">6297 9296 0,'35'17'16,"18"-17"-16,-17 18 15,69-18-15,-34-18 16,52 18-16,-70 0 16,71-17-16,-89 17 15,36-18 1,-54 18-16,-34 0 16,-36 0-1,35-18-15,-17 1 16,0 17-16,-1-18 0,1 18 15,17-17-15,1 17 16,34 0 0,54 0-16,-18 0 15,53 0-15,-71 17 16,35 18 0,-34 1-16,-36-1 0,0-17 15,-36 35 1,1-36-16,-18 18 15,18-17-15,0 0 16,17-1-16,0-17 16,18 18-16</inkml:trace>
  <inkml:trace contextRef="#ctx0" brushRef="#br0" timeOffset="53141.332">7444 9049 0,'0'35'16,"0"-17"-16,0 70 16,17-35-1,1 70-15,0-52 16,-1-18-16,-17 0 0,18 0 15,17-1-15,-17-34 16,17 0-16,-17-36 16,-1-35-1</inkml:trace>
  <inkml:trace contextRef="#ctx0" brushRef="#br0" timeOffset="53532.475">7497 9031 0,'0'0'0,"35"-35"0,0 35 16,0 0-16,89-18 15,-54 18-15,107 18 16,-107-18-16,1 17 0,-1 1 16,36 17-1,-53 1-15,0 34 16,-53-34-16,18 69 15,-18-52-15,0 0 16,0-18-16,0 18 0,0-17 0,0 17 16,17-1-1,-17-34-15,0 17 16,0-17-16,-35-36 16,-35 1-1,17 17-15,0-18 0,-88-17 16,0 17-1,52 18-15,19 0 16,-36 0-16,53 0 16,35 0-16,1 0 15,34 0-15,1-17 0</inkml:trace>
  <inkml:trace contextRef="#ctx0" brushRef="#br0" timeOffset="53798.864">7867 8414 0,'0'0'16,"18"70"-16,-18-17 0,17 88 15,-17-70-15,18 35 16,-18-53-16,18 0 16,-1-18-1,-17-18-15,0-34 16,0-1 0</inkml:trace>
  <inkml:trace contextRef="#ctx0" brushRef="#br0" timeOffset="54037.438">7673 8520 0,'18'-18'15,"-36"36"-15,53-54 0,-17 19 16,52-19-16,-34 1 16,17 0-16,-18 17 15,0 1-15,-17 17 16,-1 17-1,1 71-15,0-52 16,-18 17-16,35 17 16,-17-35-16,-1-17 0,1 17 15,17-17 1,-17-18-16</inkml:trace>
  <inkml:trace contextRef="#ctx0" brushRef="#br0" timeOffset="54715.78">7532 7532 0,'-18'0'16,"36"0"-16,-53 17 15,35 19 1,0-1-16,0 0 0,35 36 15,-35-36-15,53 0 16,-36-35-16,1 0 16,17 0-16,-17-17 0,17-1 15,-17 0-15,-1-17 0,1 18 16,0-54 0,-18 53-16,0 1 0,0-1 15,-18 71 1,36 0-1,-1 35 1,1-17-16,-18-36 16,0 36-16,0-54 15,0 1-15,0-1 16,0 1-16,-18-18 0,1 0 16,-1 0-16,0-18 0,-17-17 15,18 0 1,-1 0-16,18-1 0</inkml:trace>
  <inkml:trace contextRef="#ctx0" brushRef="#br0" timeOffset="55038.468">7497 7285 0,'0'0'16,"17"-18"-16,1 1 16,-1-1-1,1 0-15,17-17 16,-17 0-16,0-1 16,-18 19-16,17-1 0,-17-17 15,18 17-15,-18 36 31,18 35-31,-1-18 16,1 18-16,-1-18 16,19 18-16,-36-35 15,35 17 1,-17-17-16</inkml:trace>
  <inkml:trace contextRef="#ctx0" brushRef="#br0" timeOffset="55326.429">8096 7108 0,'-35'18'16,"17"0"-16,18-1 0,-17 1 15,-1 0-15,0 35 16,1-18-16,-1 0 15,18-17-15,0 17 16,0-17-16,35-1 16,-17 1-1,35-18-15,-18 18 16,1-18-16,-19 0 16,1 17-16,-18 1 15</inkml:trace>
  <inkml:trace contextRef="#ctx0" brushRef="#br0" timeOffset="55717.163">8237 7179 0,'0'-18'0,"0"1"15,36 17-15,-1 0 16,-17 0-16,-1 17 16,1 1-16,-18 0 15,0-1 1,0 1-16,-18-18 16,18 18-16,-17-18 15,17 17-15,17 1 16,1 0-1,-1-1-15,19 1 16,-36-1-16,17 1 16,-17 0-16,-17-18 15,-1 0-15,0 0 0,1 0 16,-1 0-16,1 0 16,-1 0-16,0 0 0,18-18 15,18 0 1,17 1-16</inkml:trace>
  <inkml:trace contextRef="#ctx0" brushRef="#br0" timeOffset="56001.259">8502 7073 0,'-18'-17'16,"36"34"-16,-18-34 15,18 17-15,52 17 16,-35 1-16,54 17 16,-72-17-16,36 35 15,-35-36-15,-18 36 16,0-35-16,-35 35 16,17-53-16,-35 17 15,35-17-15,-35 0 16,36 0-16,-1 18 15,1-18-15,-1 0 16,18 18-16</inkml:trace>
  <inkml:trace contextRef="#ctx0" brushRef="#br0" timeOffset="56563.755">8837 9331 0,'18'0'16,"-18"-18"-16,17 18 15,1-17-15,0 17 16,17 0-16,-17-18 16,-1 18-16,1 0 0</inkml:trace>
  <inkml:trace contextRef="#ctx0" brushRef="#br0" timeOffset="56690.596">9155 9331 0,'17'0'15,"-34"0"-15,52 0 0,0-18 16,-17 18-16,-1-17 16,19 17-16,-36-18 15</inkml:trace>
  <inkml:trace contextRef="#ctx0" brushRef="#br0" timeOffset="56811.413">9419 9296 0,'0'0'16,"18"0"-16,-1 0 15,19 0-15,-19-18 16,19 18-16,-19 0 16,19-18-16</inkml:trace>
  <inkml:trace contextRef="#ctx0" brushRef="#br0" timeOffset="57791.769">8537 9296 0,'18'0'16,"-18"-18"-16,18 18 31,-1 0 1,18 18-17,-17-18-15,35 0 16,-18 0-16,18-18 0,-18 18 15,36 0 1,-53 0-16,17 0 16,-35 18-16,-18-18 15,18 17-15,-17-17 0,-1 0 16,0 0-16</inkml:trace>
  <inkml:trace contextRef="#ctx0" brushRef="#br0" timeOffset="58075.428">8784 9119 0,'0'0'16,"-17"0"-16,17 18 31,35 17-15,0-17-16,36 35 15,-36-36-15,0 1 0,18 17 16,-35-35-1,-1 36-15,-17-19 16,-35 1 0,-18 0-16,36-18 15,-19 17-15,19-17 16,-1 0-16,18 18 16,35-1-1,1 1-15,-1-18 16</inkml:trace>
  <inkml:trace contextRef="#ctx0" brushRef="#br0" timeOffset="58341.654">10001 9349 0,'0'17'0,"18"-17"15,17 18-15,0-18 16,54 0 0,-36 0-16,-18 0 0,18 0 15,-36-18-15,1 18 16,-18-17-16</inkml:trace>
  <inkml:trace contextRef="#ctx0" brushRef="#br0" timeOffset="58553.467">10283 9190 0,'0'0'15,"36"18"-15,-19 17 0,36 0 16,-17-17-16,17 17 15,-36-17-15,1-1 16,-1-17-16,-17 18 16,-35 0-16,18-1 15,-36 1-15,35-1 16,-35 19-16,35-19 16</inkml:trace>
  <inkml:trace contextRef="#ctx0" brushRef="#br0" timeOffset="58832.847">10636 9190 0,'18'141'16,"-36"-282"-16,54 353 0,-1-54 15,-18-105-15,1 71 16,0-89-16,17 36 16,-35-54-1,0-34 1</inkml:trace>
  <inkml:trace contextRef="#ctx0" brushRef="#br0" timeOffset="59239.93">10619 9084 0,'0'0'15,"17"18"-15,19 17 0,52 0 16,-35-35-1,88 18-15,-53-18 16,106-18-16,-106 1 16,71-1-16,-106 18 15,17 18-15,-52 17 16,0 35 0,-18-17-16,-18 71 15,0-54-15,1 54 16,17-71-16,0 0 15,0 0-15,17 0 0,-17-18 16,0 18-16,-17-36 16,-36-17-1,-18-35 1,-17 17-16,35 18 16,-35-17-16,35 17 15,0 0-15,-17-18 16,34 1-16,-17-1 15,36 18-15,-1-35 16</inkml:trace>
  <inkml:trace contextRef="#ctx0" brushRef="#br0" timeOffset="59488.089">11007 8484 0,'0'124'16,"0"-248"-16,17 318 0,-17-88 16,0-53-16,0 18 15,0-36-15,0-17 16,0-1-16,0-34 31</inkml:trace>
  <inkml:trace contextRef="#ctx0" brushRef="#br0" timeOffset="59727.549">10760 8625 0,'0'0'16,"0"-17"-16,0-1 0,35-17 15,36-36-15,-36 54 16,-18-19-16,36 1 16,-17 35-16,17-18 15,-18 36-15,18 17 16,-18-17-16,0 0 16,-17 17-16,0-17 0,17 35 15,-17-36-15,-1 18 16,-17-17-16</inkml:trace>
  <inkml:trace contextRef="#ctx0" brushRef="#br0" timeOffset="60388.705">10866 7602 0,'0'53'16,"-18"-17"-16,36 52 15,-1-71-15,1 19 0,17-1 16,0-35-16,18 0 16,-35 0-16,35-53 15,-35 35-15,-1-17 16,-17 0-16,0 17 15,0-35-15,0 36 16,0-1 0,0 36-16,0 17 0,0 0 15,18 0-15,17 54 16,-35-54-16,18 36 16,-18-36-16,0 0 15,-18 0-15,-17-35 16,0 18-1,-1-18-15,1-35 16,17 17-16,-17-35 16,17 18-16,1-18 0</inkml:trace>
  <inkml:trace contextRef="#ctx0" brushRef="#br0" timeOffset="60777.707">10742 7320 0,'-18'0'15,"1"18"-15,34-18 31,19-35-15,-1 17 0,0-17-16,-17-1 15,17 1-15,-17 17 16,-1-35 0,1 36-16,0 34 31,-1 19-16,-17-1-15,36 18 16,-19-35-16,19-1 0,-19 1 16,19 17-16,-19-35 15,-17 18 1</inkml:trace>
  <inkml:trace contextRef="#ctx0" brushRef="#br0" timeOffset="61105.578">11553 6967 0,'18'18'15,"-18"0"-15,-18-1 0,1 1 16,-36 35-16,18-18 15,-18 18-15,35-18 16,-17 18 0,35-35-16,0 17 0,0-17 15,53 17 1,-18-17-16,0-18 16,-17 17-16,17 1 0,0 0 15,-17-1-15,17 1 16,-17-18-1</inkml:trace>
  <inkml:trace contextRef="#ctx0" brushRef="#br0" timeOffset="61316.638">11642 7091 0,'0'-18'15,"17"18"1,19 0-16,-19 0 0,19 0 16,-19 0-16,18 0 15,-17 0-15,0 0 16,-36 0 0,0-17-1</inkml:trace>
  <inkml:trace contextRef="#ctx0" brushRef="#br0" timeOffset="61462.527">11783 7126 0,'0'0'15,"0"71"-15,17-18 0,-17-18 16,0 0-16,18 0 0,0 18 16,-18-35-1,35 0-15,-17-18 16</inkml:trace>
  <inkml:trace contextRef="#ctx0" brushRef="#br0" timeOffset="62056.404">12047 7338 0,'-17'0'15,"17"35"1,17-35-16,1 35 16,-18-17-16,35 17 15,-17-35-15,17 0 16,-17 0-16,-1 0 15,-17-17 1,0-1-16,18 0 16,0 36-1,-1 35 1,-17-35-16,18 52 16,-18-35-16,0 1 15,-18-19-15,1 19 16,-1 16-16,0-52 15,1 18-15,-1-18 16,1 0 0,-1-18-16,0-17 15,18 18-15,-17-19 16,17 19-16,0-1 0,0 0 16,0 1-16</inkml:trace>
  <inkml:trace contextRef="#ctx0" brushRef="#br0" timeOffset="62395.179">12330 6985 0,'17'35'16,"-17"1"-1,53 16-15,-35-16 16,35-1 0,-18-17-16,36 17 15,-36-17-15,0-1 16,-17-17-16,-1 18 16,-17 0-16,-35 17 15,0 0-15,-18 0 16,18-17-16,-36 35 15,53-35-15,-17 17 16,18-35-16,17 35 16</inkml:trace>
  <inkml:trace contextRef="#ctx0" brushRef="#br0" timeOffset="65310.668">2187 9260 0,'-17'0'15,"34"0"-15,-52 0 0,17 0 0,36 0 31,17 18-31,1-18 16,52 0-16,-53 18 16,53-18-1,-35 17-15,0-17 16,-18 0-16,-17 0 0,0 0 16</inkml:trace>
  <inkml:trace contextRef="#ctx0" brushRef="#br0" timeOffset="65527.653">2364 9172 0,'35'18'0,"-17"-18"16,17 18-16,0-18 0,36 35 16,-36-35-16,18 35 15,-53 0 1,0 36-16,0-36 15,-53 36-15,18-36 16,-18 18-16,35-35 16,-17-1-16,17 1 0,1-18 15,-1 0-15</inkml:trace>
  <inkml:trace contextRef="#ctx0" brushRef="#br0" timeOffset="66194.1">1111 9066 0,'-35'-17'16,"17"17"-16,-52 35 15,35-17-15,-18 52 16,17-34-16,1 52 15,35-53-15,18 36 16,-1-36 0,54-18-16,-36-17 15,53-17-15,-52-18 16,17-18-16,-36 17 16,-17 1-16,0-35 15,-17 34 1,-1 19-16,18-1 0,-35 18 15,35 18 1,0 17-16,17 0 0,1 36 16,35 17-1,-18-53-15,0 0 0,18 1 16,-17-1 0,-19-17-16,-17-1 15</inkml:trace>
  <inkml:trace contextRef="#ctx0" brushRef="#br0" timeOffset="66555.562">1305 8696 0,'-17'18'16,"-1"-1"-16,0 1 15,1 0-15,-1 17 16,0-18-16,18 19 15,-17-19-15,17 19 0,0 17 16,17-36-16,19 36 16,-1-35-16,18-1 15,-35 1-15,34-18 16,-34 18-16</inkml:trace>
  <inkml:trace contextRef="#ctx0" brushRef="#br0" timeOffset="66905.531">1464 8819 0,'-18'0'15,"18"18"1,0 17-16,0-17 16,0 35-1,0-35-15,18-1 16,0 1-16,17-1 0,-17-17 0,-1 0 16,19-17-16,-19-1 15,-17-17-15,18 17 16,-36-17-1,18 0-15,-17 17 0,-19 0 16,-17 1 0,36 17-16,-1 0 0</inkml:trace>
  <inkml:trace contextRef="#ctx0" brushRef="#br0" timeOffset="67231.651">1623 8678 0,'-18'0'0,"36"0"16,17 36 0,-17-19-16,17 19 15,-17-19-15,17 1 16,-17-1-16,-1-17 15,1 0-15,17 18 16,-17-18-16,-1 0 16,-17 18-16,0-1 15,-17 36 1,-1-35-16,0 0 16,1-1-16,-1 18 15,1-35-15,-1 36 16,0-36-16,18 17 15</inkml:trace>
  <inkml:trace contextRef="#ctx0" brushRef="#br1" timeOffset="80841.78">3510 7779 0,'-17'0'31,"17"17"110,17-17-126,1 18-15,-1-18 16,-17 18-16,36-18 16,-36 17-1,35-17-15,-17 18 16,-1-18-16,1 35 15,0-35-15,-1 18 16,-17 0-16,18-1 16,-1 1-16,1-1 15,0 1 1,17 0-16,-35-1 16,53 1-16,-35 0 15,-1 17-15,1-17 16,-1-1-16,1 1 15,0 17-15,-1-17 16,1 17-16,0-17 16,-1 17-16,1-17 15,0-1-15,-1 1 0,1 35 16,17 0 0,-17-18-16,17 18 15,-17-18-15,17 36 16,-17-36-16,17 36 15,-17-19-15,17 19 16,-35-18-16,35 35 16,-17-53-16,-1 36 15,1-36 1,0 36-16,-18-36 16,17 53-16,-17-52 15,0 16-15,18 1 16,-18-17-16,18 69 0,-18-69 15,17 70 1,1-71-16,-18 0 16,17 18-16,-17-35 0,18 17 0,0 36 15,-18-54-15,35 54 16,-35-36-16,35 36 16,-17-36-1,0 35-15,-1-52 16,-17 17-16,18-17 15,0 0-15,-18-1 0,17 1 0,1 0 16,-1 17-16,1 0 16,0-17-16,-1-1 15,19 1-15,-19 0 16,1-1-16,0-17 0,-18 18 16,35 0-16,-18-1 15,1 1-15,0-18 16,17 17-1,0-17-15,1 18 16,-19-18-16,36 0 16,-35 0-16,17 0 15,-17 18-15,-1-18 16,1-18-16,0 0 16,-1 1-16,1-1 15,17-35-15,-17 36 16,-1-1-16,1 0 0,0 1 15,-1-1-15,1 18 0,-18-18 16,18 1-16,-1-18 16,19-1-16,-36 1 15,17-18-15,1 18 16,-18 17-16,0-17 0,0 17 16,17-35-16,-17 18 15,0-18-15,18 18 16,0-18-1,-18 35-15,0 1 0,17 17 16,-17-18-16,0 0 16,0 1 31,-17 17-32,17-18-15,-18 18 16,18-18-16</inkml:trace>
  <inkml:trace contextRef="#ctx0" brushRef="#br1" timeOffset="81120.106">5556 9895 0,'0'-17'15,"0"-1"1,18 18-1,0-35-15,-1 35 16,1-35 0,-18 17-16,17 18 15,1 0-15,0 0 16,-18 18 0,17 17-1,-17 0-15,18 36 16,-18-54-16,18 1 0,-18 17 15,17-17-15</inkml:trace>
  <inkml:trace contextRef="#ctx0" brushRef="#br1" timeOffset="82227.549">5609 7743 0,'-17'0'16,"17"-17"-16,17 17 31,18-18-15,1 18-16,17 0 15,-18 0-15,53 0 16,-35 0-16,53 18 16,-71-18-16,71 53 15,-71-36 1,53 72-16,-52-36 15,17-1-15,-18 1 0,0 18 16,0-18-16,-17 17 0,53 36 16,-54-35-16,36 35 15,-35-36-15,17-17 16,-17 18-16,-1-18 0,36 88 16,-35-71-16,17 1 15,1-1-15,-1 1 0,0-18 16,53 53-16,-70-53 15,52 52 1,-52-52-16,35 35 16,-35-35-16,-1 0 0,1 18 15,35 35-15,-53-53 16,53 52-16,-36-69 16,19 34-16,-19-34 15,19 16 1,-1-34-16,0 17 15,0-17-15,-17 0 16,0-1-16,17 1 0,0 0 16,-17-1-16,17 1 15,-17-18-15,17 0 16,-17-18-16,-1 18 0,19-35 16,-1 17-16,0 1 15,-17 17-15,17-18 16,-17 18-16,17-18 15,-17 1-15,-1-19 16,-17 19 0,18-36-16,-18 35 15,0-52-15,0 34 16,0-16-16,0 34 16,0 0-1,-18 1-15,1 17 31</inkml:trace>
  <inkml:trace contextRef="#ctx0" brushRef="#br1" timeOffset="82471.197">7920 9913 0,'0'-35'0,"0"17"15,18 18 1,-1-17-1,1 17-15,-1 0 16,1-18 0,0 18-16,-1 0 15,1 0-15,0 0 16,-1 18-16,-17 17 16,0-18-16,0 1 0,0 0 15,18-1 1,-18-34-16</inkml:trace>
  <inkml:trace contextRef="#ctx0" brushRef="#br1" timeOffset="83633.668">8061 7832 0,'0'0'0,"0"-18"16,18 0 0,-18 1-16,17 17 15,1-18-15,17 18 16,-17 0-16,17 0 16,0 0-16,36 0 15,-36 0-15,36 18 16,-36-1-16,36 36 15,-18-17-15,17 52 16,-35-18-16,36 36 16,-36-35-16,18 70 15,-18-71-15,18 107 16,-17-89-16,-19 106 16,1-88-16,17 106 15,-35-89-15,18 71 16,-18-71-16,17-17 15,-17 0-15,0 0 16,18 88-16,0-106 16,-1 36-16,1-54 15,0 18-15,-18-52 16,17 17-16,-17-36 16,18 19-1,0-36-15,-1 0 16,1 0-16,-1-18 15,1 18-15,17-18 16,-17 1-16,0 17 16,-1-18-16,1 18 0,-18-18 15,18 1-15,-18-1 16,17-17-16,-17 17 16,18-17-16,-18 17 15,17 1-15,-17-36 16,18 17-16,-18 19 15,0-19-15,18 1 16,-18 18-16,0-19 16,-18 36-16</inkml:trace>
  <inkml:trace contextRef="#ctx0" brushRef="#br1" timeOffset="83840.324">9313 10125 0,'18'0'0,"-18"-18"15,18 18-15,17 0 0,18 0 16,-18 0-16,0 0 16,-17 0-16,0 0 15,-1 0-15,-17-18 16</inkml:trace>
  <inkml:trace contextRef="#ctx0" brushRef="#br1" timeOffset="85122.97">9684 7761 0,'-18'0'0,"36"0"31,-1-18-15,1 18-1,0 0-15,-1 0 0,1 0 16,17 0-16,-17 18 16,17 0-16,-17-1 0,35 36 15,-18-17-15,0 17 16,18 17-1,-35-35-15,17 36 16,0-18-16,-17-18 0,0 0 16,-18 18-16,35 35 15,-35-35-15,0 0 0,18 0 16,-1 71 0,-17-71-16,0 17 0,18 1 0,-18-18 15,17 52 1,-17-52-16,36 53 15,-36-53-15,35 53 16,-17-53-16,-1 17 0,19 36 16,-19-35-16,19 52 15,-19-70-15,1 71 16,-1-71 0,1 52-16,-18-52 15,0-17-15,0 17 16,18-18-16,-18 0 0,17 53 15,1-52-15,0 34 16,-18-35-16,17 18 16,-17-17-16,18 17 15,0-36-15,-1 1 16,1-1-16,-1 1 0,1 0 16,17-1-1,-17 1-15,0-18 0,17 0 16,-17 18-1,-1-18-15,1 17 0,17-17 16,0 0 0,1-17-16,-19 17 15,1-18-15,17 0 16,-17 1-16,17-1 16,-17 0-16,-18 1 15,17-18-15,1 17 0,-18 0 0,18-52 16,-18 34-16,17-34 15,-17 35 1,0-1-16,18 19 0,-18-19 16,0 1-16,0 17 0,0-17 15,0 18-15,0-1 16,0 0-16,-18 1 16,18-1-1,-17 0 1,17 1-16,-18 17 31</inkml:trace>
  <inkml:trace contextRef="#ctx0" brushRef="#br1" timeOffset="85459.365">11042 10178 0,'0'0'16,"-18"17"-16,18 1 15,18-18 1,17-18 0,-17 1-16,0-36 15,-1 35-15,1-17 16,-18 17-16,0 1 16,0-1-16,0 0 15,17 18 1,1 0-1,0 0-15,-1 0 16,1 18 0,0 35-1,-1-36-15,1 36 16,-18-17-16,18-19 16,-18 1-16,17-18 15</inkml:trace>
  <inkml:trace contextRef="#ctx0" brushRef="#br0" timeOffset="109972.867">19068 13141 0,'0'0'0,"0"-18"0,0-35 15,17 36-15,1 17 16,17 70-1,0 1-15,-17 17 0,17 0 16,1 36-16,-36-18 0,17 17 16,-17 71-16,0-106 15,0-17-15,0-54 16,-17 1-16,17-53 16,0 0-16,0-89 15,0-52 1,17 105-16,1-88 15,0 89-15,-1-71 16,-17 105-16,18 36 0,0 0 16,17 36-16,-18 17 15,-17 0-15,18-1 16,-18 1-16,0 0 16,18-17-16,-18 17 0,35-18 15,-17-18-15,17-34 16,-17-1-16,17-17 15,-18 0-15,1-1 0,17-34 16,-17 34-16,-18 19 16,18 17-16,-1 17 15,1 54-15,0-18 16,-1 70-16,1-52 16,17 52-1,18-34-15,0-72 16,18 36-16,-36-53 15</inkml:trace>
  <inkml:trace contextRef="#ctx0" brushRef="#br0" timeOffset="110394.856">20108 13882 0,'-35'35'15,"70"-70"-15,-105 105 0,52-34 0,1 34 16,17-52-16,17 17 15,1-17-15,-1-1 0,36-17 16,18-17 0,-36-19-1,-17 1-15,-18-53 16,0 70-16,-18-17 16,1 35-1,17 35-15,0-17 16,17 35-16,1-35 15,17 17-15,-17-18 16,-1-17-16,1 0 16,0 0-1,-18-35 1,0 0 0,0 17-16,0 36 15,35 17 1,-35-17-16,35 35 15,-17-36 1,-1 1-16,19 17 16,-19-35-16,1 0 0,0 0 15</inkml:trace>
  <inkml:trace contextRef="#ctx0" brushRef="#br0" timeOffset="110783.39">20585 14023 0,'0'18'15,"17"17"1,1 18 0,0-18-16,-1-17 15,18-1-15,-17-17 16,0 0-16,17-35 16,-17 17-16,-1 1 15,-17-1-15,0 0 16,18 18-16,0 18 0,-18 35 15,17-18 1,1 89-16,-1-54 16,-17 54-16,0-71 15,0 53-15,-17-71 16,-18 18 0,17-36-16,-53 1 15,36-18-15,-35-35 16,34 17-16,-17-70 15,18 53-15,17-18 0,1 0 16,-1-35-16,18 52 16,18 1-1,-1 35-15,1 18 16</inkml:trace>
  <inkml:trace contextRef="#ctx0" brushRef="#br0" timeOffset="111729.231">20514 14076 0,'-18'17'78,"18"1"-63,-17 0-15,17-1 16,-18 19-16,18-19 16,18-34 15,-18-36-16,17 17-15,1-16 16,0 16-16,-18 19 0,17-1 16,1 0-16,17 18 15,-17 18-15,0 0 16,-1 17-16,1 35 16,-1-34-16,-17 17 15,18-36-15,-18 19 16,0-19-16,18-34 15</inkml:trace>
  <inkml:trace contextRef="#ctx0" brushRef="#br0" timeOffset="112243.231">21555 13917 0,'0'0'15,"-36"0"-15,36-18 32,36 18-32,-19 0 15,54-17-15,-1-1 16,-52 18-1,35 0-15,-35 0 16</inkml:trace>
  <inkml:trace contextRef="#ctx0" brushRef="#br0" timeOffset="112474.673">22137 13864 0,'0'0'16,"70"-17"-16,-34-1 0,-1 0 15,18 1-15,-18-1 16,0 0-16,18 1 0,-35 17 0,0-18 15</inkml:trace>
  <inkml:trace contextRef="#ctx0" brushRef="#br0" timeOffset="112859.135">22331 13635 0,'0'0'0,"0"88"0,0-35 15,0-18-15,0 18 16,0 0-16,17-18 0,-17 1 0,18-1 16,0 18-1,-1-53-15,1 17 0,17-17 16,1-17 0,-19-1-16,1 1 0,17-1 15,-17 18 1,-18 18-16,35 17 15,-17-35-15,-1 17 16,54 1-16,-53-18 16,17 0-16,0 0 15,-17 0-15,-18-18 16,0 1-16,-53-18 16,35 17-16,-52-17 15,34 17-15,1-17 16,17 17-16,36 18 15,0 0 1</inkml:trace>
  <inkml:trace contextRef="#ctx0" brushRef="#br0" timeOffset="113003.019">22966 13917 0,'17'0'16,"36"-18"-1,-17 18-15,-1-17 16,36 17-16,-36-18 16</inkml:trace>
  <inkml:trace contextRef="#ctx0" brushRef="#br0" timeOffset="113902.943">23760 13794 0,'0'0'0,"-18"0"0,18 17 32,0 19-17,18-1-15,-18 18 0,17 53 16,-17-54-16,18-16 0,-18-19 15,0 19-15,0-54 16,0-35 0,0 18-16,0-71 15,0 53-15,0 0 16,35-17-16,-17 52 16,-1 0-16,1 18 0,17 0 15,-17 53-15,0-17 16,-18 52-1,0-35-15,0 0 16,0-36-16,0 1 16,17-36-1,19-35 1,-19 36-16,36-36 16,-18 35-16,18 18 15,-35 0-15,0 0 16,-1 18-16,1-1 0,-1 36 15,-17-17-15,0 16 16,0-16-16,36-1 16,-36-17-1,53-18-15</inkml:trace>
  <inkml:trace contextRef="#ctx0" brushRef="#br0" timeOffset="114737.061">24712 13847 0,'0'0'16,"-70"35"-16,34 0 0,-17 36 15,36-36-15,-19 18 16,36-18-16,18-17 16,0-1-16,17 1 0,18-18 15,-18 0-15,18-35 16,-35 17-16,-1-35 15,-17 18-15,0-36 16,0 54 0,-17-36-16,17 70 15,0 36 1,17-35-16,1 17 16,0 1-16,-1-1 15,19 0-15,-19-17 0,-17-1 16,0-34 15,-17-19-31,-1 19 16,18-36-16,18 35 15,-1-17-15,1 17 16,-1 1-16,19 17 16,-19 0-16,1 17 15,0 1-15,-1 0 16,-17-1-16,0 19 15,18-36-15,-18 17 16,0 1 0,18-18-16,-1 0 15,1 0-15,-18-18 16,18 1-16,-1-1 16,1 0-1,-1 18 1,1 0-1,-18-17-15,18 17 16,-1 0-16,1 0 16,0-18-16,-1 18 15,1 18-15,0-1 16,-18 19 0,17 34-16,1-17 15,-1 71-15,1-72 16,-18 19-16,0 35 15,0-53-15,-18-18 16,1 0-16,-1-17 0,1 0 16,-19-1-16,-17-17 15,36-17-15,-1-1 0,0-70 16,18 35-16,71-71 16,-18 54-16,70-71 15,-34 70-15,-19 1 16,1 34-16,-1-17 15,-17 36-15,-18-1 0,-17 18 16</inkml:trace>
  <inkml:trace contextRef="#ctx0" brushRef="#br0" timeOffset="127139.418">19808 3475 0,'36'123'16,"-72"-246"-16,89 335 0,-17-36 16,-19-70-16,1-18 15,-18 0-15,35 18 16,-35-71-16,18-17 15,0-18-15,-18-18 0,0-17 16,0-88-16,0 52 16,0-88-16,-18 89 15,0-89-15,18 88 16,-17 18-16,17 36 16,17-1-16,1 36 15,17 70-15,-17-35 16,-18 0-16,17 0 0,1 0 15,0-18-15,-1-17 0,19-1 16,-1-17-16,-17-17 16,34-36-1,-34 35-15,0-17 16,-1-1-16,1 19 0,0-1 16,-1 18-16,1 18 0,0-1 15,17 19-15,-18-1 0,19 71 16,-1-36-16,0 19 15,1-36-15,17 17 16,-18-52-16,0-1 16,0 1-16,1-18 0</inkml:trace>
  <inkml:trace contextRef="#ctx0" brushRef="#br0" timeOffset="127433.938">20902 4022 0,'-35'70'16,"17"-17"-16,1-18 0,17 18 16,0-35-1,35 17-15,0-35 16,-17 0-16,17-17 16,-17-1-16,-18-35 15,17 18-15,-34-36 16,17 36-16,-36 0 15,19 35 1,17 17 0,0 19-16,17-19 0,1 19 0,0-19 15,52 36-15,-35-35 16,18-1 0,-17 1-16,-1-18 15</inkml:trace>
  <inkml:trace contextRef="#ctx0" brushRef="#br0" timeOffset="127590.855">21220 4128 0,'0'52'16,"0"-104"-16,0 140 0,17-53 16,1-17-16,35-1 15,-18-17-15,36-17 16,-54-19-16</inkml:trace>
  <inkml:trace contextRef="#ctx0" brushRef="#br0" timeOffset="127911.709">21414 3634 0,'17'158'16,"-34"-316"-16,70 405 0,-36-177 0,1 1 15,35 70-15,-36-106 16,1 36 0,0-54-16,-1-17 15,-17-35 1,0 17-16,0-52 16,18 35-16,-18 17 15,0-17-15,18 35 16,-1 35-1,1 0-15,-1 18 16,-17-35-16,18 17 16,-18-17-16,18-18 0,-18 17 15,17-34 1</inkml:trace>
  <inkml:trace contextRef="#ctx0" brushRef="#br0" timeOffset="128023.004">21908 4145 0,'0'35'16,"0"-70"-16,0 88 16,0-35-16,17-1 15</inkml:trace>
  <inkml:trace contextRef="#ctx0" brushRef="#br0" timeOffset="128547.968">22102 4180 0,'0'-17'16,"-18"-18"0,18 17-16,0 0 15,18 1-15,-18-1 0,17 18 16,1 0-16,-1 18 16,-17 17-1,18-17-15,0-1 16,-18 1-16,17-18 15,1 0-15,0 0 16,17-18-16,-17 18 16,-1-17-16,-17-1 0,18 18 15,-18-18-15,0 1 0,0-1 16,-18 18 0,1 18-1,17 17 1,0-17-16,17 17 0,1-18 15,52 36 1,-34-35-16,17-18 16,-18 18-16,0-18 0,0 0 15,1-18-15,-19 18 0,-17-18 0,-35 18 16</inkml:trace>
  <inkml:trace contextRef="#ctx0" brushRef="#br0" timeOffset="128959.06">23971 3863 0,'18'0'16,"35"-18"-1,-18 1-15,71-19 16,-53 19-16,-18 17 16,-17-18-16,35-17 15,-53 17-15,17 1 0,-34-1 16</inkml:trace>
  <inkml:trace contextRef="#ctx0" brushRef="#br0" timeOffset="129620.249">24183 3563 0,'18'141'0,"-36"-282"0,53 353 16,-17-142-16,17-17 15,-17 0-15,-1 0 16,19-18-16,-19 1 0,1-1 0,0-17 15,17-18-15,-17-18 16,-18-35 0,0 35-16,0 1 15,0-1 1,0 36 0,17-18-16,1 17 15,-1-17-15,1 0 16,0 0-16,-1-17 15,1-19 1,-18 19-16,0-19 16,18 36-16,-18-17 15,17 34 1,-17 1-16,18-18 0,0 53 16,-18-35-16,17 17 15,1-17 1,-1-1-16,1-17 15,0 0 1,-18-17-16,0-1 16,17 0-16,-17 1 0,0-1 0,-17 0 15,17 1 1,0 34 0,35 19-1,-17-19-15,17 19 16,-17-19-16,17 19 15,-18-36-15,-17-18 16,-17-17 0,-1 17-16,18 0 15,0-35-15,0 36 16,0-1-16,18 18 16,17 18-1,0-1-15,1 36 16,-1-35-16,0 17 15,-35-17-15,18 0 16</inkml:trace>
  <inkml:trace contextRef="#ctx0" brushRef="#br0" timeOffset="129875.053">25171 3916 0,'-18'-18'0,"18"36"0,0-1 16,0 1 0,0 0-1,18-1-15,-18 1 0,17 0 16,1-1-16,-18 1 0,18 0 16,-18-1-16,-18-17 15,0 18 1,1-18-16,-1 0 15,0 0-15,1 0 16</inkml:trace>
  <inkml:trace contextRef="#ctx0" brushRef="#br0" timeOffset="130092.632">25312 3457 0,'17'18'16,"1"17"-16,17 53 15,-17-35-15,0 71 16,-1-71-16,1 70 16,0-88-1,-1 54-15,-17-72 16,18 1-16</inkml:trace>
  <inkml:trace contextRef="#ctx0" brushRef="#br0" timeOffset="130408.974">25647 3898 0,'0'0'0,"-35"35"0,35 1 15,-18 17 1,18-36-16,0 36 15,18-53-15,-1 18 16,1-18-16,0 0 0,-18-18 16,17 1-16,1-1 0,-18 0 15,0 1-15,0-19 0,0 19 16,0-1-16,0 0 16,0 36-1,0 0 1,18-1-16,-18 1 0,35 17 15,-18-17-15,19-18 0,-19 0 16,19 0-16,-36-18 16,0 1-1,0-19-15,0 19 16</inkml:trace>
  <inkml:trace contextRef="#ctx0" brushRef="#br0" timeOffset="130526.286">25859 3916 0,'-18'17'0,"36"-34"0,-1 17 0,1 0 16,17 0-1,0 0-15,-17 0 0,53-18 16,-36 18-16,18-17 16,-53-1-16,17 0 15,-34 1-15</inkml:trace>
  <inkml:trace contextRef="#ctx0" brushRef="#br0" timeOffset="130703.258">26070 3739 0,'0'89'0,"0"-178"0,0 213 15,0-54-15,0-34 16,18 17-16,0-36 16,-1 19-16,1-36 15,-1-18 1</inkml:trace>
  <inkml:trace contextRef="#ctx0" brushRef="#br0" timeOffset="130838.115">26317 3969 0,'0'0'16,"18"53"-16,-18-36 0,0 19 15,18-36-15</inkml:trace>
  <inkml:trace contextRef="#ctx0" brushRef="#br0" timeOffset="130976.484">26388 3739 0,'0'18'15,"0"17"1,0-17-16,0 0 15,0-1-15</inkml:trace>
  <inkml:trace contextRef="#ctx0" brushRef="#br0" timeOffset="131210.609">26564 3986 0,'0'36'15,"0"-19"1,18 1-16,-1-18 15,1 0 1,0 0-16,-1-18 0,1 1 16,0-19-1,-18 19-15,-18-19 16,18 19-16,-18-1 0,1 18 16,-19 0-16,36 18 31</inkml:trace>
  <inkml:trace contextRef="#ctx0" brushRef="#br0" timeOffset="131444.554">26793 4039 0,'0'-17'31,"18"-19"-15,0 36-16,-1-17 0,19-1 15,-19 0-15,1 18 0,17 0 0,-17 0 16,0 0 0,-18 18-16,17 0 15,-17-1-15,18 1 0,-18 0 16,0-1-16,17 1 16</inkml:trace>
  <inkml:trace contextRef="#ctx0" brushRef="#br0" timeOffset="142254.904">17709 7532 0,'0'17'15,"18"54"1,-18-18-16,18 17 0,-1 1 0,1 17 16,35 106-16,-18-17 15,-17-107-15,-1 54 16,1-89-1,-18 36-15,18-54 16,-18 1-16</inkml:trace>
  <inkml:trace contextRef="#ctx0" brushRef="#br0" timeOffset="142772.453">17745 7602 0,'17'-35'15,"-34"70"-15,34-88 0,-17 36 0,18-1 16,0 18-1,17-17-15,0 17 16,0 0-16,18 0 0,89 0 16,-72 0-16,106-18 15,-70 0 1,71 18-16,-107 0 16,54 18-16,-71 17 15,-36 0-15,19 18 16,-19 0-16,1 0 0,-1 106 15,-17-88-15,18 87 16,0-70-16,-1 36 16,1-71-16,0 53 15,-18-71-15,0 36 16,-18-54-16,-17 1 16,-1-18-16,-69-18 15,34 1 1,-88-1-16,71 0 15,-71 18-15,89 18 16,-36 17-16,71-17 16,-18 35-16,53-36 15</inkml:trace>
  <inkml:trace contextRef="#ctx0" brushRef="#br0" timeOffset="143311.387">18503 8837 0,'0'0'16,"0"35"-1,0 36 1,0-18-16,0 17 15,0-17-15,0 53 16,18-53-16,-1 35 16,-17-70-16,18 17 15,0 18-15,-1-35 16,1-18 0,-18-18-16</inkml:trace>
  <inkml:trace contextRef="#ctx0" brushRef="#br0" timeOffset="143572.582">18327 9137 0,'0'-53'16,"0"106"-16,0-124 0,17 36 0,1-35 16,-18 34-1,18-34-15,-1 34 16,1 1-16,-18 18 15,35 17-15,-17 0 16,35 35 0,-36-18-16,1 19 15,0-19-15,17 1 16,-17 17-16,17-17 0,18 0 16,-35-18-16,17 17 15,-18-17-15</inkml:trace>
  <inkml:trace contextRef="#ctx0" brushRef="#br0" timeOffset="144039.825">18256 10107 0,'18'18'0,"0"17"16,52 36-16,-35-36 15,36 35-15,-18-34 16,35 17 0,-53-36-16,36 19 15,-53-19-15,-1 1 16</inkml:trace>
  <inkml:trace contextRef="#ctx0" brushRef="#br0" timeOffset="144228.826">18662 10125 0,'0'0'15,"-53"35"-15,18 0 0,-1 1 16,-52 52 0,35-35-16,-17 35 15,35-53-15,-18 18 16,53-35-16,17-18 15,19 0-15</inkml:trace>
  <inkml:trace contextRef="#ctx0" brushRef="#br0" timeOffset="144562.54">18803 9825 0,'0'0'16,"0"-18"-16,-18 36 31,1 17-15,-1-17-16,1 17 0,17-17 15,0 52 1,0-52-16,35 35 16,-18-36-16,36 1 15,-35 0-15,0-18 0,17 0 16,-17 17-16,-1-17 16,1 0-16</inkml:trace>
  <inkml:trace contextRef="#ctx0" brushRef="#br0" timeOffset="144768.613">18997 9984 0,'0'0'0,"0"-18"16,0 36 15,0 17-31,0 0 16,0 18-16,18-35 15,-1 17 1,1-17-16,0-18 16,-1-18-16,1 18 15</inkml:trace>
  <inkml:trace contextRef="#ctx0" brushRef="#br0" timeOffset="145040.672">19121 9843 0,'0'17'16,"17"18"-1,1-17-15,35 17 16,-18-35-16,36 36 16,-36-36-16,18 17 15,-36 1-15,-17 0 16,0-1-16,-17 1 15,-18-1-15,17 1 16,-17 0 0,17-18-16,0 17 0,1 19 15,-1-36-15,18 17 16,18-17-16</inkml:trace>
  <inkml:trace contextRef="#ctx0" brushRef="#br0" timeOffset="145608.18">18856 9737 0,'18'-18'16,"-1"18"-1,-17 18 17,-17 17-17,-1-17-15,-35 35 16,35-36-16,-34 36 15,34-35 1,-17 17-16,35-17 16,17 17-16,1-35 15,52 18-15,-52-1 16,53 1-16,-54-1 16,1-17-16,0 18 15,-1 17-15,-17-17 16,-17 17-1,-1-35-15</inkml:trace>
  <inkml:trace contextRef="#ctx0" brushRef="#br0" timeOffset="146102.495">19244 8096 0,'18'0'16,"-1"0"-16,1-17 15,17 17-15,1 0 0,34 17 16,1-17-16,-1 0 16,18 0-16,1 0 0,-1 18 15,-18-18-15,71 0 16,-88 0-16,-17 18 0,-1-36 15</inkml:trace>
  <inkml:trace contextRef="#ctx0" brushRef="#br0" timeOffset="146302.304">20073 7920 0,'88'18'0,"-176"-36"0,212 53 16,-72-17-16,-16-1 0,-1 19 15,-17-1-15,-18-17 16,0 17-16,-18 0 0,0 0 16,-52 36-16,17-53 15,-18 35 1,54-36-16,-19-17 0,19 18 0</inkml:trace>
  <inkml:trace contextRef="#ctx0" brushRef="#br0" timeOffset="146849.2">20814 8149 0,'-18'0'16,"36"0"-1,0 0-15,-1 0 16,36 0-16,-35 0 15</inkml:trace>
  <inkml:trace contextRef="#ctx0" brushRef="#br0" timeOffset="146965.517">21043 8149 0,'18'0'15,"17"18"1,-17-36-1</inkml:trace>
  <inkml:trace contextRef="#ctx0" brushRef="#br0" timeOffset="147092.856">21308 8149 0,'17'0'16,"1"0"-1,17 0-15,-17-17 16,17 17-16</inkml:trace>
  <inkml:trace contextRef="#ctx0" brushRef="#br0" timeOffset="147203.65">21608 8114 0,'17'0'15</inkml:trace>
  <inkml:trace contextRef="#ctx0" brushRef="#br0" timeOffset="147621.762">21661 7885 0,'-18'-18'15,"36"36"-15,-54-36 16,54 36-16,17-1 15,-17 1 1,17 0-16,18 17 0,53 0 16,-71 0-16,53 18 15,-52-35-15,-1 17 16,-17-17-16,-18-1 0,0 1 16,-18 0-16,0-18 0,-52 17 15,17-17-15,18 0 16,-18 0-16,17 18 0,19-18 15,-19 18-15</inkml:trace>
  <inkml:trace contextRef="#ctx0" brushRef="#br0" timeOffset="147949.278">22243 7620 0,'17'123'15,"-34"-246"-15,52 317 0,0-35 16,-17-89 0,17 89-16,-35-71 15,18-17-15,-1 52 16,1-87-16,17 17 16,-35-36-16,18-17 15,-18-17-15,0-1 16</inkml:trace>
  <inkml:trace contextRef="#ctx0" brushRef="#br0" timeOffset="148377.762">22207 7602 0,'18'0'0,"0"-17"16,87 17-16,-34-18 15,88 18 1,35-18-16,-88 18 16,88 0-16,-106 0 15,71 36-15,-89-19 16,18 36-16,-52-17 16,-19 69-16,-17-52 15,0 88 1,0-70-16,-17 70 15,17-70-15,0-18 0,17 52 16,1-69-16,0 17 16,-18-18-16,0-17 15,-36-1 1,-34-17-16,17 0 16,-88 0-16,53-17 15,-1 17-15,-17-18 0,-70 0 16,88 18-16,35 0 15,-35 18 1,70 0-16,1 34 16</inkml:trace>
  <inkml:trace contextRef="#ctx0" brushRef="#br0" timeOffset="148778.38">22966 8819 0,'0'0'16,"0"18"-16,0 0 0,0 17 16,0 0-16,17 18 15,1 18-15,-18-18 16,18 17-16,-1-17 0,19 71 15,-19-71-15,-17-18 16,18 0-16,0 0 0,-18-17 0,17-18 16,-34-18-1</inkml:trace>
  <inkml:trace contextRef="#ctx0" brushRef="#br0" timeOffset="149061.635">22772 9084 0,'0'-18'16,"0"36"-16,17-53 0,-17-1 15,18 19-15,0-1 0,-1 1 16,19-36-16,-19 35 16,1-17-1,0 17-15,-1 18 16,1-18-16,-18 1 0,17 17 15,1 0-15,0 17 0,-1-17 16,36 53-16,-35-17 16,35 17-1,-18-18-15,36 0 16,-54-17-16,1-1 16,17 1-16,-17 0 0</inkml:trace>
  <inkml:trace contextRef="#ctx0" brushRef="#br0" timeOffset="149534.893">22754 10125 0,'18'17'15,"-1"1"-15,19 17 16,17 18-1,70 35-15,-52-35 16,-18-17 0,-36-19-16,-17 19 15</inkml:trace>
  <inkml:trace contextRef="#ctx0" brushRef="#br0" timeOffset="149716.876">23107 10125 0,'-35'35'16,"-1"-17"-16,-17 70 15,18-53 1,-18 18-16,18-18 0,0 1 16,17-1-16,-17-17 0,17-1 15,18 1-15,0-1 16,35-34-16</inkml:trace>
  <inkml:trace contextRef="#ctx0" brushRef="#br0" timeOffset="150145.954">23354 9666 0,'0'0'16,"-18"0"0,1 0-1,-1 0-15,0 18 0,-17 17 16,0-17-16,0 17 16,35 0-16,-18 1 15,18-19-15,0 18 0,35 18 16,-17-17-1,35-1-15,-18-35 16,36 18-16,-54-18 16,36 17-16</inkml:trace>
  <inkml:trace contextRef="#ctx0" brushRef="#br0" timeOffset="150368.449">23495 9790 0,'0'0'0,"0"-18"0,18 0 15,17 18 1,-17 0-16,52-17 16,-52 17-16,17 0 15,-17 0-15,-1 0 0,-34 0 31,-19 0-15</inkml:trace>
  <inkml:trace contextRef="#ctx0" brushRef="#br0" timeOffset="150502.09">23636 9860 0,'0'0'0,"0"35"0,18-17 0,-18 53 15,0-54-15,0 19 16,17-19-16,-17 1 0,0-1 15,18-17 1,0 0 0</inkml:trace>
  <inkml:trace contextRef="#ctx0" brushRef="#br0" timeOffset="150652.517">23795 9931 0,'0'0'15,"18"35"-15,-18-17 0,17-1 16,1-17-16,-1 18 16,1-18-16,0 0 0,-1 0 0,1 0 15</inkml:trace>
  <inkml:trace contextRef="#ctx0" brushRef="#br0" timeOffset="150789.882">23883 9984 0,'-35'35'0,"70"-70"0,-88 88 16,36-36-16,17 1 15,17-18 1</inkml:trace>
  <inkml:trace contextRef="#ctx0" brushRef="#br0" timeOffset="151124.774">24007 9719 0,'0'0'15,"0"18"-15,17-1 16,18 1-1,-17 0-15,0-18 0,52 17 16,-52 1-16,35 0 16,-36-18-16,1 17 15,0-17-15,-18 18 0,0-1 16,0 1-16,-36 17 16,19-17-16,-1 17 15,1-17 1,-19 0-16,19-18 15,17 17-15,0 1 16,0-1 0</inkml:trace>
  <inkml:trace contextRef="#ctx0" brushRef="#br0" timeOffset="155439.764">23654 8114 0,'17'18'16,"36"-18"-1,0 0-15,106 0 16,-53 0-16,105 17 15,-87-17-15,-1 0 16,107-17 0,-124 17-16,70 0 0,-123 0 15,35 0-15,-70 0 16,-36 0 0,-35 0-1</inkml:trace>
  <inkml:trace contextRef="#ctx0" brushRef="#br0" timeOffset="155685.919">25030 7955 0,'35'35'16,"-70"-70"-16,105 88 0,1-18 15,-18-17 1,35 35-16,-35-35 15,-36-1-15,19 1 0,-36 35 16,0-18-16,-53 18 16,17-35-16,1 17 15,-35-18 1,34 1-16,-17 0 16,18-18-16</inkml:trace>
  <inkml:trace contextRef="#ctx0" brushRef="#br0" timeOffset="156224.594">25806 7638 0,'0'17'0,"0"1"16,17 35-16,1 0 16,17 53-1,-17-36-15,0 18 0,-1 53 16,1-52-16,-18-36 16,17 17-16,-17-35 0,18 36 15,0-36-15,-1-35 16,1 0-16,0-17 15</inkml:trace>
  <inkml:trace contextRef="#ctx0" brushRef="#br0" timeOffset="156658.553">25859 7726 0,'17'-35'15,"-34"70"-15,70-88 0,52 35 16,-34 1-16,88-1 16,-71 18-16,0 0 15,0 0-15,0 18 0,71-1 16,-71 1-16,36 17 16,-89-17-16,0 35 15,-17-18-15,-18 53 16,0-52-16,0 52 15,18-35-15,-1 17 16,1-35 0,35 36-16,-18-36 15,18 18-15,-53-18 16,18-17-16,-18 0 0,-18-1 16,-52 19-1,34-36-15,-105 0 16,71 0-16,-124 0 15,105 0-15,-105 0 16,106 17-16,-71 19 16,89-19-16,-1 19 15,54-36-15,17 17 16</inkml:trace>
  <inkml:trace contextRef="#ctx0" brushRef="#br0" timeOffset="157270.681">26317 6914 0,'0'0'0,"0"18"16,0 0-16,0 17 16,0 18-16,0 0 0,0 17 0,0-17 15,18 71 1,0-71-16,-18-18 0,17 36 15,1-54-15,-1 1 16,1-18-16,0 0 16,-18-53-16,17 18 15</inkml:trace>
  <inkml:trace contextRef="#ctx0" brushRef="#br0" timeOffset="157520.344">26141 6985 0,'0'0'16,"17"-18"-16,19-17 16,-19 17-16,19-34 15,-19 34-15,1-35 16,-18 35-16,18-17 16,-18 70-1,17 18 1,1-17-1,17 34-15,0-35 0,-17-17 16,17 17-16,1-17 16,-19 0-16,19-1 15</inkml:trace>
  <inkml:trace contextRef="#ctx0" brushRef="#br0" timeOffset="158377.292">25876 5821 0,'0'-35'15,"0"70"-15,0-88 16,0 71 15,0 34-15,18-16-16,0 34 15,-1-34-15,36-1 16,-35-17-16,17-1 16,18-17-16,-18-35 15,-17 17-15,-1 1 16,1-54-16,-18 36 16,0-36-1,0 54-15,0 34 16,0 89-1,0-53-15,18 88 16,-1-88-16,19 70 16,-19-70-16,1 18 15,-18-53-15,0-1 16,-53 18 0,35-35-16,-70-17 15,53-1-15,-53-17 16,52 17-16,1 1 15,18-1-15,-1 0 0,18-17 16,18 17-16,-18-17 16</inkml:trace>
  <inkml:trace contextRef="#ctx0" brushRef="#br0" timeOffset="158810.442">26547 5362 0,'17'-17'16,"-17"-1"-16,-17 36 16,-1-1-1,-35 36-15,18-18 16,-1 18-16,1-17 16,18-19-16,17 1 15,17 17 1,1-17-16,52 17 15,-52-17-15,53 17 16,-36-17-16,-18-18 0,1 17 16,0 19-1,-18-19-15,-36-17 16,19 0 0,17-17-16</inkml:trace>
  <inkml:trace contextRef="#ctx0" brushRef="#br0" timeOffset="159049.013">26741 5503 0,'0'-17'15,"0"34"-15,0-17 16,0 18-1,0 0-15,0 35 16,0-36-16,17 1 0,-17 17 16,18-17-16,-18-1 15,0 1-15,17-18 16,1 0-16</inkml:trace>
  <inkml:trace contextRef="#ctx0" brushRef="#br0" timeOffset="159378.389">26882 5380 0,'0'0'0,"17"0"15,1 35 1,0-17-16,-1 17 15,36 18-15,-18-35 16,18 35-16,-17-36 16,17 1-16,-53-1 15,17 1 1,-17 0-16,-17-1 16,-1 1-16,-17 0 15,17-1-15,-35 1 16,35-18-1,1 18-15,-1-1 16,18 1-16,-17-18 16,17 17-16</inkml:trace>
  <inkml:trace contextRef="#ctx0" brushRef="#br0" timeOffset="161017.736">25788 5468 0,'18'0'16,"-1"-18"-16,1 1 16,-18-1-16,35-17 15,-35 0-15,18 17 16,-18 0-16,0 1 0,0-1 16,18 0-16,-18-17 15,0 53 1,35 35-1,0-18-15,0 0 0,1 1 16,52 34 0,-35-35-16,35 1 15</inkml:trace>
  <inkml:trace contextRef="#ctx0" brushRef="#br0" timeOffset="161606.855">27358 8026 0,'0'0'15,"18"0"-15,-1 0 0,1 0 16,35 0-16,0 0 0,0 0 16,17 0-16,1 0 0,52 0 15,-70 0 1,0 0-16,18 0 15,-54 0-15,1 0 16</inkml:trace>
  <inkml:trace contextRef="#ctx0" brushRef="#br0" timeOffset="161809.028">27852 7902 0,'17'-17'16,"1"17"-16,0 0 15,17 0-15,0 17 0,18 19 16,-18-19-16,-17 1 0,17 17 15,-17 0-15,-18 1 16,-35-1 0,17 0-16,-17-35 0,0 35 15,17-17-15,0-18 16,18 18-16,36-18 16</inkml:trace>
  <inkml:trace contextRef="#ctx0" brushRef="#br0" timeOffset="161959.78">28663 8132 0,'18'-18'16,"-36"36"-16,53-36 0,-35 0 16,18 18-16,0 0 0,17 0 15,-17 0-15</inkml:trace>
  <inkml:trace contextRef="#ctx0" brushRef="#br0" timeOffset="162096.825">29157 8184 0,'0'0'0,"18"0"0,-1 0 16,1-17-16,0 17 15</inkml:trace>
  <inkml:trace contextRef="#ctx0" brushRef="#br0" timeOffset="162236.619">29475 8184 0,'0'0'16,"35"-17"-16,-17 17 15,17 0-15,-18 0 16</inkml:trace>
  <inkml:trace contextRef="#ctx0" brushRef="#br0" timeOffset="162559.669">30251 8202 0,'0'-18'15,"0"36"-15,17-36 0,36 18 16,0 0 0,0 0-16,0 0 0,70 0 15,-52-17-15,-18 17 16,-18-18-16,1 18 0,-1-17 16,-35-1-16</inkml:trace>
  <inkml:trace contextRef="#ctx0" brushRef="#br0" timeOffset="162769.728">30639 8008 0,'0'0'0,"17"0"0,19 0 16,34 35-16,-34-17 16,-1 0-16,0-1 0,0 1 15,-17 17-15,17-17 0,1 17 16,-19-17-16,-17 17 15,-17-17 1,-19 17-16,1-35 16,0 35-1,17-35-15</inkml:trace>
  <inkml:trace contextRef="#ctx0" brushRef="#br0" timeOffset="163193.355">31186 8008 0,'17'0'15,"-34"0"-15,52 35 0,18 54 16,-36-19 0,36 54-16,-35-54 15,0-17-15,-1 0 0,19-18 16,-19 1-16,36 16 16,-18-52-1</inkml:trace>
  <inkml:trace contextRef="#ctx0" brushRef="#br0" timeOffset="163576.373">31256 7955 0,'0'0'16,"18"-17"-16,17 17 0,71 17 15,-36-17-15,19 18 0,122 35 16,-105-36-16,159 1 15,-142 0-15,-17-18 16,-18 0-16,-35 0 0,18 35 16,-71-17-1,-36 52-15,1-17 16,0 0-16,-18 17 0,18-17 16,17 18-16,0 0 0,1 34 15,17-52-15,17 18 16,1-36-1,0 0-15,-18-52 32,-53-54-32,17 54 15,-52-54-15,35 36 16,-70-1 0,70 19-16,-18-1 0,18 1 15,-70-19-15</inkml:trace>
  <inkml:trace contextRef="#ctx0" brushRef="#br0" timeOffset="163836.9">31609 7214 0,'35'0'16,"-70"0"-16,88 18 0,-18 88 16,-17-36-16,17 89 15,-17-88-15,-1 17 16,1-18-16,-18-17 0,18 53 16,-1-88-16,-17 17 15,-17-17-15,-19-36 16</inkml:trace>
  <inkml:trace contextRef="#ctx0" brushRef="#br0" timeOffset="164085.104">31521 7444 0,'35'-36'15,"-70"72"-15,105-125 0,-34 54 16,16-18-16,-34 36 15,0-19-15,-1 19 16,-17-1-16,18 36 16,0 17-1,17 18-15,0 35 16,-17-53-16,35 36 16,-36-36-16,19 0 15,-19-17 1,1 0-16</inkml:trace>
  <inkml:trace contextRef="#ctx0" brushRef="#br0" timeOffset="164866.231">31221 5962 0,'0'0'16,"0"18"-16,0-1 0,17 19 15,-17-1-15,53 18 16,-35-36-16,17 1 16,36-18-16,-36 0 15,18-18-15,-18 1 16,-17-1-16,-18-17 0,18-18 16,-18 35-16,0-17 15,-18 53 1,18 52-1,18-17-15,-18 18 16,35 34-16,-17-34 16,17-36-16,-18 18 15,-17-18-15,0 18 16,0-35-16,0 0 0,-35-18 16,0-18-16,-18-17 15,18-1-15,-1 1 16,-34-35-16,35 17 15,-18-53 1,35 35-16</inkml:trace>
  <inkml:trace contextRef="#ctx0" brushRef="#br0" timeOffset="165212.16">31186 5697 0,'0'-17'16,"17"-1"-16,1-17 15,-1 0-15,19 17 16,-36-17-16,17-1 0,19-34 15,-36 52 1,0-17-16,0 17 16,17 18-1,-17 18-15,18 0 0,0 17 16,17 35-16,0-52 16,0 35-1,1-18-15,-19-17 16,1-1-16,17 1 0</inkml:trace>
  <inkml:trace contextRef="#ctx0" brushRef="#br0" timeOffset="165539.532">31997 5398 0,'0'0'0,"0"17"0,-18-17 16,-35 53-16,36-35 15,-36 35-15,18-36 16,17 19-16,0-19 0,18 1 16,18 35-1,0-36-15,34 19 16,-16-19-16,-1 1 15,0 0-15,1-18 0,-1 17 16,-17 1-16,-1-18 0,-17 17 16,0 1-16,-17-18 15,-1 0-15,18 18 0,-18-18 16,1 0-16</inkml:trace>
  <inkml:trace contextRef="#ctx0" brushRef="#br0" timeOffset="165772.148">32138 5380 0,'35'0'15,"-70"0"-15,106 0 0,-1 18 16,-17-1-16,35-17 15,-35 0-15,-18 18 16,-17-18-16,0 0 0,-36 0 16,0 0-1,1-18-15</inkml:trace>
  <inkml:trace contextRef="#ctx0" brushRef="#br0" timeOffset="165929.084">32385 5539 0,'18'70'16,"-36"-140"-16,36 175 0,-18-69 0,17 34 16,1 1-1,0-54-15,-18 1 16,17 17-16,1-17 16</inkml:trace>
  <inkml:trace contextRef="#ctx0" brushRef="#br0" timeOffset="166296.287">32579 5733 0,'0'0'0,"0"17"16,18-17-16,-1 18 15,1-18-15,35 0 16,-35 0-16,-1 0 15,1 0-15,-18-18 16,17 1 0,-34 17-1,17 35 1,0 18 0,17 0-16,1 35 15,0-53-15,-1 36 16,1-36-16,-18-17 15,0-1-15,-18-17 16,18-17-16,-35-1 16,17 0-16,-17-34 15,18 34-15,-1-17 16,0-1-16</inkml:trace>
  <inkml:trace contextRef="#ctx0" brushRef="#br0" timeOffset="166636.036">32879 5415 0,'0'0'0,"18"18"15,17 17 1,-18-17-16,19 17 0,-1 0 16,0-17-16,36 35 15,-36-18-15,36 0 16,-54-17-16,-17 0 0,0-1 16,0 1-16,-35 0 15,17-18-15,-35 35 16,18-18-16,18 1 15,-36 17-15,17 1 16,1 17-16,17-36 16</inkml:trace>
  <inkml:trace contextRef="#ctx0" brushRef="#br0" timeOffset="169053.822">23618 10372 0,'0'0'15,"-17"0"-15,34 0 16,36 0 0,0-18-16,18 18 0,52 0 15,-52 0-15,52 0 16,-87 0-16,-1 0 16</inkml:trace>
  <inkml:trace contextRef="#ctx0" brushRef="#br0" timeOffset="169704.903">32473 6297 0,'18'0'15,"52"0"-15,-34 0 16,70 0-16,-54 0 16,19 18-16,-36-1 0,36-17 15</inkml:trace>
  <inkml:trace contextRef="#ctx0" brushRef="#br0" timeOffset="173747.875">17745 8096 0,'-18'0'0,"0"0"16,1 0 0,-18 0-16,17 0 15,0 0-15,-35 0 16,36 0-16,-71 0 16,52 18-16,-17-18 15,-53 35-15,54-17 16,-19-1-1,36 1-15,17-18 0,18 18 16,18-18-16</inkml:trace>
  <inkml:trace contextRef="#ctx0" brushRef="#br0" timeOffset="174014.547">17498 7885 0,'0'-18'16,"17"18"-1,19 0-15,34 18 16,-17-1-16,-18 1 0,1-18 16,34 35-16,-52-17 15,0-1-15,-18 19 16,-36-1-1,1-17-15,-36 17 16,36-35-16,-18 18 0,18-1 16,0 1-16,-1-18 0</inkml:trace>
  <inkml:trace contextRef="#ctx0" brushRef="#br0" timeOffset="174604.525">16157 8114 0,'0'-18'31,"18"1"-31,-18-1 16,0-17-16,0 17 15,-18 0-15,-35 18 16,36 0-16,-36 18 16,17 0-16,1 17 0,-35 53 15,34-53-15,19 36 16,17-53-16,0 17 16,53-17-16,-18-18 15,35-18 1,-34 0-16,34-35 15,-34 0-15,-19 36 16,-17-36-16,0 71 31,18 34-15,0-16-16,17 17 16,0-18-16,0-17 15,-17-1-15,0 1 16,17-1-16,-35 1 0,18-18 15</inkml:trace>
  <inkml:trace contextRef="#ctx0" brushRef="#br0" timeOffset="174898.606">16422 7620 0,'-35'18'15,"17"-1"-15,0 19 16,1-19 0,-1 18-16,18-17 15,0 0-15,18 17 16,-1-17-16,-17-1 15,18 1-15,0 0 0,17 17 16,-18-17-16,1-1 16,0-17-1</inkml:trace>
  <inkml:trace contextRef="#ctx0" brushRef="#br0" timeOffset="175193.39">16545 7779 0,'-17'0'16,"-1"17"-16,18 1 15,0 0-15,18-1 0,-1 1 16,1 0-16,17-18 15,0 0 1,-17-18-16,0 0 16,-18 1-16,0-19 15,0 19-15,-18-1 0,18 0 16,-35 1-16,17 17 16,1 0-1</inkml:trace>
  <inkml:trace contextRef="#ctx0" brushRef="#br0" timeOffset="175432.025">16686 7655 0,'18'0'16,"-18"18"-16,18-18 0,-1 18 15,36-1-15,-17 1 16,16-1-16,-34 1 15,0 0-15,-18-1 16,-18 1 0,18 0-16,-18-1 0,-17 1 15,18 0-15,-1-1 16,0 1-16,18 0 16</inkml:trace>
  <inkml:trace contextRef="#ctx0" brushRef="#br1" timeOffset="182690.946">23089 6932 0,'-17'0'31,"17"-18"-31,0 1 32,-18-1-32,0 1 15,1-1 1,-1 18-16,18-18 0,-53-17 16,36 17-16,-54-17 15,36 17-15,-71-17 16,53 18-16,-88-19 15,53 19 1,-89-19-16,89 19 16,0-1-16,-18 0 0,0 1 15,0-1-15,1 0 0,-125-34 16,107 34-16,-1 0 16,1 1-16,-1-1 15,-140-17-15,123 17 16,17 18-16,-17-18 0,0 18 15,-124-17-15,142 17 16,-142-18-16,142 1 16,-1 17-16,-17 0 0,-106-36 15,124 36 1,17-17-16,-141 17 16,124 0-16,-1 0 0,1 0 15,-107 0-15,125 0 16,-1 17-16,18-17 0,-18 18 15,-71 0 1,71-1-16,-70 18 16,88 1-16,0-19 0,-1 19 15,-69 17-15,70-18 16,-89 35-16,107-34 16,-89 70-1,71-71-15,-53 71 16,88-53-16,-71 70 15,71-52-15,-53 52 16,53-52-16,18-18 16,-18 17-16,18 1 0,0-1 15,-1 1-15,19-1 0,-36 89 16,35-88-16,1 87 16,17-87-16,0-1 15,0 19-15,0-19 0,17 1 16,19 88-1,-19-71-15,36 70 16,-18-87-16,36 88 16,-18-71-16,53 53 15,-53-70-15,17-1 0,1 18 16,87 36-16,-87-54 16,105 72-1,-87-72-15,105 71 16,-106-70-16,123 70 15,-105-88-15,124 88 16,-125-88-16,142 53 16,-123-53-16,-1-1 15,18-16-15,-17 17 0,17-18 16,-17 0-16,158 53 16,-141-52-16,123 34 15,-122-34-15,140 16 16,-141-16-16,18-19 15,-18 19-15,0-19 0,159 19 16,-159-19-16,18 18 16,-18-17-16,0 0 0,-18-1 15,142 1 1,-142 0-16,142-1 0,-124-17 16,141 0-1,-141 0-15,0 0 0,124 0 16,-141-17-16,140 17 15,-158-18-15,0 18 16,0-18-16,-18 1 0,0-1 16,0 0-1,0-17-15,1 18 0,87-54 16,-105 36-16,-1-1 0,18 1 16,36-53-16,-54 35 15,-17 0-15,0 0 0,0 0 16,35-70-1,-52 52-15,-1 1 0,-18-1 16,19 1-16,-19-1 0,1-17 16,17-53-16,-17 53 15,0 17-15,-18 0 0,17-17 16,-17 18-16,0-1 16,0 1-16,0-1 0,-17 0 15,-1-87-15,18 87 16,-18-17-16,1 17 15,-1 1-15,0-107 16,-17 89-16,17 18 0,1-18 16,-18 17-16,-1-17 0,1 17 15,0 1-15,-18-1 0,-35-70 16,35 88-16,-71-88 16,71 70-16,-70-70 15,52 71-15,-52-71 16,70 70-1,-71-70-15,71 88 16,-70-70-16,70 70 16,-17 0-16,17 0 0,-18 18 15,-70-54-15,70 54 16,-87-35 0,87 34-16,-105-34 15</inkml:trace>
  <inkml:trace contextRef="#ctx0" brushRef="#br1" timeOffset="183485.116">18362 5662 0,'18'0'16,"17"0"0,18 18-1,-35-18-15,52-18 16,-35 0-16,18-17 16,-17 0-16,-36-18 15,0 35-15,-18-17 0,-17 0 16,-1 17-1,-34 18-15,52 0 16,-35 35-16,36-17 16,34 70-1,-17-52-15,53 52 16,-18-53-16,71 18 16,-70-35-16,69-1 15,-69-17-15,34 18 16,-52-18-16,0 0 15,-18-18-15</inkml:trace>
  <inkml:trace contextRef="#ctx0" brushRef="#br1" timeOffset="183769.588">19121 5768 0,'0'0'15,"0"18"-15,-18-1 0,0-17 16,18-17-16,-17-19 16,17 19-16,0-36 15,17 0 1,1-18 0,17 54-16,0 17 15,1 17 1,-19 1-16,1 17 0,17 36 15,-35-36-15,36 36 16,-36-54-16,17 18 16,1-17-16,-18 0 0,18-18 15</inkml:trace>
  <inkml:trace contextRef="#ctx0" brushRef="#br1" timeOffset="184032.786">19509 5609 0,'0'0'0,"-18"18"16,18-1-16,0 1 16,0 0-16,0-1 0,18 19 15,-1-19-15,1 19 16,0-19-16,-1-17 15,1 18-15,-1-18 0,19 0 16,-19 0-16,19-18 16,-19 1-1,1-1-15</inkml:trace>
  <inkml:trace contextRef="#ctx0" brushRef="#br1" timeOffset="184336.015">19773 5662 0,'0'0'0,"-17"18"16,-1-1-16,18 36 15,18-35-15,17 17 16,-18-35-16,36 18 15,-35-18 1,17 0-16,-17 0 0,0-35 16,-1 17-16,-17-17 15,0 17-15,-35-35 16,17 53-16,-35-18 16,36 18-1,-19 0-15,36 18 16</inkml:trace>
  <inkml:trace contextRef="#ctx0" brushRef="#br1" timeOffset="184720.753">20108 5662 0,'0'0'15,"-17"0"-15,-1 18 16,18-1-16,18 19 15,-1-19 1,1 1-16,17 0 16,-17-1-16,35-17 15,-36-17-15,1 17 0,-18-36 16,18 19-16,-18-19 0,0 19 16,0-19-16,0 1 15,0-18-15,0 18 0,0-18 16,-18-53-16,0 36 15,1-36 1,-1 71-16,1 17 0,-1 0 16,0 18-16,1 36 15,17-1-15,0 88 16,0-70-16,0 18 0,17-18 16,1 17-16,0-17 0,34 35 15,-16-52-15,17 17 16,-36-36-1</inkml:trace>
  <inkml:trace contextRef="#ctx0" brushRef="#br1" timeOffset="185124.83">20408 5662 0,'18'0'15,"-36"0"-15,53 0 0,-17 0 16,0 0-16,-1-18 16,1 1-16,0-1 15,-18 1-15,-18-1 16,0 18 0,1 0-16,-1 0 0,0 35 15,18-17-15,0-1 16,18 36-1,0-35-15,17 17 16,-17-17-16,-1 0 16,1-1-16,0-17 0,-1-17 15,1-36 1,-18 17-16,35-17 16,0 18-1,18 0-15,-17 17 16,-1 1-16,0-1 0,18 18 15,0-18-15,-35 18 16,-1 18 0</inkml:trace>
  <inkml:trace contextRef="#ctx0" brushRef="#br1" timeOffset="189120.391">29192 4780 0,'0'-17'47,"-17"17"-32,-19-18 1,19 0-16,-54 1 16,18 17-16,0-18 15,-70-17 1,-18-1-16,70 19 16,1-1-16,-89 0 15,-17 1 1,87-1-16,-87 18 0,88 0 15,17 0-15,-105 0 16,105 0-16,-87 18 16,87-18-16,-105 0 15,70 17-15,18-17 16,-1 0-16,-105 18 16,106 0-16,-106-1 15,106 1-15,-106 17 16,88 1-16,18-19 15,0 19-15,-53 16 16,70-16-16,-52 34 16,52-34-16,-35 34 15,53-35-15,-35 36 16,53-36-16,-53 36 16,52-36-16,-17 71 15,36-71-15,-19 71 16,19-53-16,-18 53 15,35-53-15,-18 70 16,18-70-16,0 53 16,0-53-1,18 70-15,-1-70 16,-17 18-16,18-18 0,-18 17 16,35 71-16,-35-88 15,35 88-15,-17-70 16,17 70-1,-17-70-15,17 52 16,-17-70-16,35 70 16,-36-52-16,19-18 15,-1 88-15,0-88 0,18 88 16,-18-70 0,18 52-16,-17-70 15,-1 0-15,35 70 16,-34-70-16,17 0 0,17 35 15,-17-35-15,0 0 16,0 0-16,0-18 0,53 71 16,-53-70-1,70 52-15,-70-35 16,18-18-16,-1 18 0,1-18 16,70 36-16,-71-36 15,89 18 1,-88-18-16,105 18 15,-70-18-15,70 18 16,-70-35-16,88 35 16,-88-36-16,88 19 15,-88-36-15,123 35 16,-123-17-16,123-1 16,-123 1-16,106 0 15,-106-18-15,17 0 16,-17 0-16,0 0 0,17 0 15,-17 0-15,18 0 0,105 0 16,-123 0 0,123-18-16,-106 18 15,-17-18-15,106 1 16,-106-1-16,88 0 16,-18-17-1,-88 17-15,89-34 16,-71 16-16,70-17 15,-88 36-15,71-54 16,-71 36-16,71-36 16,-89 36-16,54-71 15,-54 71-15,36-71 16,-35 53-16,-18 0 16,0-17-16,0 17 0,-18 0 15,18 0-15,0 0 0,35-70 16,-53 70-16,53-71 15,-52 54-15,17 17 16,-18-18-16,35-35 16,-17 36-16,18-54 15,-36 54 1,-17 17-16,17-18 0,0 1 0,-17 17 16,17-88-1,-35 70-15,18 1 0,-18-1 16,0-88-16,-18 89 15,18-1-15,-17-17 0,-1-71 16,0 89-16,-35-89 16,18 106-16,-35-88 15,34 70 1,-17 1-16,-35-71 16,-35 17-1,-89-52-15,36 70 16,-18 0-1,-18 18 1,106 35-16,-17 18 0,-18-18 16,-124-18-16,142 36 15,-142-36-15,141 36 16,-17 18-16,18-1 0,-18 0 16,0 18-16,0 0 15,-18 0-15,18 0 16,0 18-16,-142 0 0,142-1 15,-106 18-15,124-17 16,-1 17-16</inkml:trace>
  <inkml:trace contextRef="#ctx0" brushRef="#br1" timeOffset="190047.856">27658 10142 0,'-53'0'15,"35"0"-15,-17 18 16,-36 17-16,36 1 16,-18 34-1,36-17-15,-1-18 16,18 1-16,18-1 0,-1 0 0,54-17 15,-36-18-15,53-18 16,-35-17-16,0 0 16,18-54-1,-54 36-15,1 1 16,0-19-16,-18 0 0,0 1 0,-18-1 16,-17-52-16,-1 52 15,-17 18-15,18 53 16,-18 36-1,18 17-15,35 70 16,0-52-16,18-1 0,17 18 16,0-35-16,18 18 0,-18-18 15,71 35-15,-71-70 16,54 35 0</inkml:trace>
  <inkml:trace contextRef="#ctx0" brushRef="#br1" timeOffset="190338.184">27975 10283 0,'53'0'0,"-106"0"0,177 0 16,-89 0-16,0-17 15,-17-1-15,0 18 0,-18-35 16,0 17-1,-53-35-15,17 53 16,1-17-16,0 17 0,0 0 16,-36 53-16,53-36 15,18 36-15,18-18 16,17 1-16,1-1 0,16 0 16,19-17-1,-18 17-15,0-17 0,53 17 16,-71-35-16</inkml:trace>
  <inkml:trace contextRef="#ctx0" brushRef="#br1" timeOffset="190570.053">28487 10248 0,'0'0'16,"-53"35"-16,53 1 0,-18-19 16,18 19-16,0-19 15,18 19-15,17-19 0,-17 1 16,17 0-16,36 17 0,-36-35 16,35 0-1,-52 0-15</inkml:trace>
  <inkml:trace contextRef="#ctx0" brushRef="#br1" timeOffset="190871.037">28910 10354 0,'-35'35'16,"70"-70"-16,-88 88 0,36-18 15,17 1-15,35-1 16,-17-18-16,34 1 16,-16-18-16,-1 0 15,18-18-15,-35 18 16,17-35 0,-35 0-16,0-18 15,0 35-15,-18 1 0,-17-19 16,0 19-1,17 17-15,0 0 16,18 17-16</inkml:trace>
  <inkml:trace contextRef="#ctx0" brushRef="#br1" timeOffset="191293.641">29281 10372 0,'0'0'0,"-18"17"16,0 1-16,1 0 15,-19 35 1,19-18-16,17 0 16,0-17-16,17 17 0,1-17 15,17-1-15,18-17 16,-35-17-16,17-1 15,-17-17-15,-1-1 0,1 1 16,0-18-16,-1 18 0,-17-71 16,0 53-16,-17-53 15,-1 53-15,0 1 16,1-1-16,-1 17 0,-17-17 16,17 71-1,1 53 1,17-18-16,17 52 15,1-34-15,17 52 16,-17-70-16,35 53 16,-36-71-16,19 1 15,-19-1-15,19-17 16,-19-1-16</inkml:trace>
  <inkml:trace contextRef="#ctx0" brushRef="#br1" timeOffset="191683.679">29580 10442 0,'0'0'15,"0"18"-15,18-18 0,0 0 16,17 0 0,-17 0-16,-1-18 15,1 1-15,0-1 0,-18 0 16,17 1-16,-34-19 15,17 19-15,0-1 0,-18 18 16,0 0-16,1 0 16,-1 18-16,0-1 0,18 19 0,-17-1 15,34 36-15,1-36 16,17 35 0,1-34-16,16-1 15,-16-35-15,17 0 16,-18-18-16,0-17 15,-17 0-15,-1-18 16,1 18-16,17-18 16,-17 35-16,53 0 15,-36 1-15,35 17 16,-52 0-16,0 0 16,-1 0-16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3:11:31.25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6632 11906 0,'0'18'16,"0"0"-16,36 34 16,-1-16-16,18-1 15,0 0-15,0 18 0,70 18 16,-52-36-16,70 36 15,-88-54 1,35 36-16,-53-18 16,18 1-16,-53-19 15,18 1-15,-36-18 16,18-18 0</inkml:trace>
  <inkml:trace contextRef="#ctx0" brushRef="#br0" timeOffset="200.686">7250 11906 0,'-53'53'0,"106"-106"0,-195 212 16,90-106-16,-1 0 15,0 17-15,17-17 0,-16 0 16,16-17-16,19-1 0,-36 0 15</inkml:trace>
  <inkml:trace contextRef="#ctx0" brushRef="#br0" timeOffset="544.972">7655 11359 0,'0'0'16,"-17"0"-1,-1 18-15,0 0 16,-17 17-16,17-17 15,1 17-15,-1 0 0,1 0 16,17 36-16,0-36 16,17 1-16,18-19 0,1 1 15,52 17-15,-53-17 16,36-1-16,-36-17 16,0 0-1,-17 18-15</inkml:trace>
  <inkml:trace contextRef="#ctx0" brushRef="#br0" timeOffset="862.317">7920 11448 0,'0'17'15,"0"1"-15,0 0 0,18 17 16,-18-18-16,0 19 0,17-1 15,-17-17-15,0 17 16,18 0-16,-18-17 16,17 0-16,1-18 15</inkml:trace>
  <inkml:trace contextRef="#ctx0" brushRef="#br0" timeOffset="1150.583">8026 11412 0,'0'18'15,"35"0"1,-17-1 0,17 1-16,0 0 15,71 34-15,-35-16 16,-1-19-1,-52 1 1,-18 0-16,0 17 16,-18-17-16,0-1 15,-17 1-15,18 17 0,-19-17 0,1-1 16,-18 19-16,35-19 16,1 1-16,17 0 15</inkml:trace>
  <inkml:trace contextRef="#ctx0" brushRef="#br0" timeOffset="1835.148">14111 11994 0,'0'0'16,"0"18"-1,35 17 1,1 1-16,52 52 16,-35-35-16,53 17 15,-53-34-15,52 17 16,-69-36-16,-1 1 15,0-1-15,0 1 0,1-18 16,-19-18 0</inkml:trace>
  <inkml:trace contextRef="#ctx0" brushRef="#br0" timeOffset="2002.107">14587 12065 0,'-70'71'0,"140"-142"0,-175 177 16,52-71-16,0 0 0,17 18 16,-16-17-16,16-1 15,19 0-15,-36 18 16,53-35-16</inkml:trace>
  <inkml:trace contextRef="#ctx0" brushRef="#br0" timeOffset="2352.136">15117 11324 0,'0'0'16,"17"-17"-16,-34 34 15,-1-17-15,-35 53 16,35-18-16,-35 36 16,36-36-16,-1 36 15,18-36-15,18-17 16,35 35-1,-18-36-15,36 1 16,-36 0-16,0-1 0,-17-17 16,35 35-1,-36-35-15</inkml:trace>
  <inkml:trace contextRef="#ctx0" brushRef="#br0" timeOffset="2847.065">15469 11377 0,'18'0'31,"-18"18"-31,18-1 16,-18 1-16,17 0 16,-17-1-16,0 36 15,0-35-15,0-1 16,0 1-16,-17 17 0,17-17 0,-18 0 16,18-1-16,18-17 15,-1 18 1,1-18-16,17 0 15,-17 0-15,-1 0 0,19 18 16,-19-18-16,1 0 16</inkml:trace>
  <inkml:trace contextRef="#ctx0" brushRef="#br0" timeOffset="3141.849">15716 11324 0,'-17'0'16,"34"0"-16,-17 18 15,36 17 1,-1-17-16,35-1 16,-34 1-16,52 0 15,-53-1-15,-17-17 16,17 36-1,-35-19-15,0 1 16,-18-1-16,-35 36 16,36-35-16,-1 0 15,1-18-15,-1 17 0,-17 1 16,17 17 0,0-35-1</inkml:trace>
  <inkml:trace contextRef="#ctx0" brushRef="#br0" timeOffset="3587.071">15452 11448 0,'0'-18'15,"0"0"1,0 1 0,-18 17-16,0 0 15,1 0 1,-1 0-16,-35 0 15,36 17-15,-19 1 16,19 0-16,-1-1 0,0 1 0,18 0 16</inkml:trace>
  <inkml:trace contextRef="#ctx0" brushRef="#br0" timeOffset="4227.14">19932 11942 0,'18'17'32,"52"54"-32,-35-36 15,54 36-15,-36-36 16,-1 0-16,1 0 0,0 1 15,18 17 1,-36-36-16,-17 1 16,-1 0-16,-17-36 15</inkml:trace>
  <inkml:trace contextRef="#ctx0" brushRef="#br0" timeOffset="4399.226">20391 11994 0,'-18'18'16,"36"-36"-16,-54 71 0,1-17 0,0-1 16,-1 0-16,1 18 0,0-18 15,-36 36 1,36-36-16,0 1 0,0-1 16,17-18-16,18 1 15</inkml:trace>
  <inkml:trace contextRef="#ctx0" brushRef="#br0" timeOffset="4870.708">20973 11289 0,'0'0'0,"-18"0"16,0 0 0,1 0-16,-1 0 0,0 18 15,-34 17 1,34-18-16,0 36 15,1-35-15,17 17 16,0-17-16,17 35 16,-17-36-16,18 1 15,0 0-15,-18-1 0,17 1 16,1-18-16,-18 18 0,17-18 16,-17 17-16,18-17 15,0 18-15,-1-18 16,1 0-16,0 0 15,-1 0-15,1 0 0,0 18 16,-1-18 0,-17 17-1,-17-17 1,17 18-16</inkml:trace>
  <inkml:trace contextRef="#ctx0" brushRef="#br0" timeOffset="5339.129">21184 11395 0,'18'0'16,"-18"-18"-1,18 18 1,17 0 0,-17 0-16,-1 0 15,1 0-15,-1 0 0,1 0 16,0 18-16,-18-1 16,-18 1-16,0 0 15,-17 17 1,18-35-16,-1 18 0,18-1 31,18 1-15,-1-1-16,1 1 15,17 0-15,-17-1 0,17 19 16,-35-19 0,-18 19-16,1-36 15,-36 17-15,35-17 16,-17 0-16,17 0 15,1-17-15,17-1 16,17-17 0</inkml:trace>
  <inkml:trace contextRef="#ctx0" brushRef="#br0" timeOffset="5660.741">21378 11307 0,'18'0'31,"35"17"-31,-35 1 16,52-1 0,-35 1-16,36 0 15,-36-18-15,-17 17 0,-1 1 16,-17 0-16,0-1 0,0 19 15,-17-19-15,-1 18 16,1-17-16,-1 0 16,0-18-16,1 17 15,-19 1-15,36 0 16,-17-1-16,17 1 16,-18 17-16,18-17 15,0 17 1</inkml:trace>
  <inkml:trace contextRef="#ctx0" brushRef="#br0" timeOffset="6228.776">25329 11924 0,'0'0'16,"36"18"-16,-1-1 0,0 1 16,53 52-16,-35-34 15,53 34 1,-53-35-16,0 1 15,-18-19-15,1 1 0,17 17 16,-53-52 0,-18-1-1,0-17-15</inkml:trace>
  <inkml:trace contextRef="#ctx0" brushRef="#br0" timeOffset="6378.192">25859 11853 0,'-53'53'16,"106"-106"-16,-142 142 0,37-54 0,16 18 0,-52 17 16,53-17-1,-18 18-15,35-36 16,1 0-16</inkml:trace>
  <inkml:trace contextRef="#ctx0" brushRef="#br0" timeOffset="6889.795">26247 11218 0,'0'-17'0,"0"-1"32</inkml:trace>
  <inkml:trace contextRef="#ctx0" brushRef="#br0" timeOffset="7291.939">26247 11218 0,'35'-53'0,"-17"53"47,-36 18-16,-17 17-15,-1-17-16,-34 17 15,35 1-15,-1-1 16,36-18-16,-17 1 15,17 17 1,17-17-16,36 17 0,-18 1 16,18 16-16,-35-34 15,53 17 1,-54-17-16,1 0 0,-18-1 16,0 1-1,-18-18-15</inkml:trace>
  <inkml:trace contextRef="#ctx0" brushRef="#br0" timeOffset="7590.916">26547 11254 0,'0'0'15,"17"-18"-15,-34 36 16,-1-1 0,0 1-16,18 0 0,-17 17 15,34 0-15,1 0 16,0-17-16,17 0 16,0-1-16,0-17 15,1 0-15,-19 0 16,1 0-16,0 0 0,-1 0 15,-34 0 17</inkml:trace>
  <inkml:trace contextRef="#ctx0" brushRef="#br0" timeOffset="7801.976">26705 11271 0,'0'18'0,"0"0"16,0 52-1,0-35-15,18 18 16,-18-17-16,0-1 0,18 0 0,-18-17 16,0 17-16,17 0 15,-17-17-15,18-18 16,-18-18-16</inkml:trace>
  <inkml:trace contextRef="#ctx0" brushRef="#br0" timeOffset="8125.337">26864 11236 0,'18'0'15,"-1"18"1,54-1-16,-36 1 16,36 17-1,-36-17-15,0-1 0,18 1 16,18 17 0,-36-35-16,0 18 0,-17-18 15,-36 18 1,-35 17-1,18-17-15,-35 34 16,34-16-16,1 17 16,17-18-16,-17 0 15,35-17-15,-35 35 16,17-53-16</inkml:trace>
  <inkml:trace contextRef="#ctx0" brushRef="#br1" timeOffset="26839.3">4921 7691 0,'0'-18'0,"-17"18"15,17 18 32,17 34-31,-17 19-16,18 0 15,17 123-15,-35-71 0,18 18 16,17 124-16,-17-159 16,-1 88-1,1-124-15,-18 54 16,0-71-16,0 0 15,0-36-15,0 1 16,0-36-16,0-17 16</inkml:trace>
  <inkml:trace contextRef="#ctx0" brushRef="#br1" timeOffset="27661.711">4833 7691 0,'-18'-18'15,"36"18"1,17-18 0,1 1-16,-1 17 15,18 0-15,0 0 16,0 0-16,17 0 0,1 0 16,17 0-16,0 0 0,124 0 15,-106-18-15,105 18 16,-122 0-16,87-18 15,-88 18-15,53 0 16,-70 0-16,35 0 16,-71 0-16,18 0 15,-36 0-15,1-17 16,0 17 0,-18 17-1,17 1-15,-17 0 16,18-1-16,0 19 15,17-1 1,-35-18-16,18 1 0,-18 17 16,0 1-16,0 70 15,0-36-15,0 71 16,0-53-16,17 71 16,1-71-16,-1 71 15,1-88-15,0 87 16,-1-87-16,-17 52 15,0-70-15,18 53 16,-18-53-16,0 18 16,0-36-16,0-17 15,0-1-15,-18 1 0,-17-18 32,17 0-32,-17 0 0,-35 0 15,17 0-15,-88 0 16,52 0-16,-16 0 15,-1 0-15,-159 17 16,124 1-16,-176 17 16,175-35-16,19 18 15,-53-18-15,123-18 16,-53-17-16,71 35 16,-1-18-16,36 1 15,0-1-15</inkml:trace>
  <inkml:trace contextRef="#ctx0" brushRef="#br1" timeOffset="28489.522">5874 8573 0,'0'-36'15,"0"72"-15,-18-89 0,18 35 16,-35 0-16,17 1 15,1 17-15,-19 0 16,19 0-16,-19 0 0,-17 35 16,18 0-16,18 1 0,-1-1 15,0 0-15,18 0 0,0 36 16,18-36 0,17 18-16,0-35 15,36-1-15,-36 1 16,18-36-16,-35 1 15,17-1-15,-17 0 16,-18-17-16,17-18 16,-17 18-16,-17-53 15,-1 70-15,0-35 16,1 36-16,-1-1 16,18 36-16,0 17 15,0 18 1,35 53-16,-17-53 15,17 17-15,-17-35 0,17 18 16,18 18 0,-17-54-16,-19 1 0,1 0 0,-1-1 15</inkml:trace>
  <inkml:trace contextRef="#ctx0" brushRef="#br1" timeOffset="30346.454">6209 8096 0,'-18'0'31,"-17"36"-15,17-36-16,1 35 15,-1-18-15,0-17 16,18 18-16,0 0 16,-17 17-1,34-17-15,-17-1 0,18 19 0,0-19 16,35 18-1,-18-35-15,0 18 16,-17-18-16,-1 18 0,19-18 0,-19 17 16</inkml:trace>
  <inkml:trace contextRef="#ctx0" brushRef="#br1" timeOffset="31242.724">6350 8149 0,'0'18'31,"0"-1"-15,0 19-1,0-19-15,18 19 16,-18-19-16,0 1 16,0 0-16</inkml:trace>
  <inkml:trace contextRef="#ctx0" brushRef="#br1" timeOffset="31609.701">6456 8008 0,'0'18'15,"17"-18"1,1 17-16,0 1 15,-1 0-15,19-1 16,-19 1-16,1 0 16,0 17-1,-1-18-15,1 19 16,0-19-16,-18 1 16,0 0-1,-18-18-15,0 17 16,18 1-16,-35 0 15,17-18-15,18 17 16,-17-17-16,17 18 16,0-1-1</inkml:trace>
  <inkml:trace contextRef="#ctx0" brushRef="#br1" timeOffset="33495.354">12577 7779 0,'0'17'16,"17"19"-16,-17-1 16,18 71-16,-1-36 15,19 124 1,-19-70-16,1 123 15,0-106-15,-18-18 0,17-17 16,1 71-16,-18-124 16,18 17-16,-18-52 15,0-1 1,0-34-16</inkml:trace>
  <inkml:trace contextRef="#ctx0" brushRef="#br1" timeOffset="34181.805">12612 7567 0,'17'0'31,"19"0"-15,-1 0-16,0 0 16,18 18-16,18-18 0,88 0 15,-54 0-15,125-18 16,-107 18-16,18 0 15,0 0-15,0 0 0,124-18 16,-141 18-16,87 0 16,-123 0-16,36 18 15,-89 0-15,18 17 16,-53-17-16,18 17 16,-18 0-16,17 18 15,-17 0 1,0-18-16,18 18 0,0 88 15,-18-70 1,17 17-16,1 106 0,-18-70 16,0-19-16,35 125 15,-35-142-15,35 88 16,-35-87-16,18 52 16,-18-88-16,18-18 15,-18 35-15,0-52 16,-36 17-16,19-35 15,-36 18 1,0-18-16,-18 0 0,1 0 16,-142-18-16,-70 18 15,106 0-15,-195 53 16,195-35-16,-142 17 16,195-17-16,-54-1 15,124-17 1,1-35-16,52 0 15</inkml:trace>
  <inkml:trace contextRef="#ctx0" brushRef="#br1" timeOffset="34762.848">13600 8608 0,'0'-35'16,"0"70"-16,0-88 0,0 35 15,0 1-15,-18-1 16,-35 18-16,35 0 16,-17 0-16,-18 71 15,18-19-15,17 1 16,18 18-16,-17-18 0,34 0 15,1 0-15,0 0 0,52-1 16,-35-34-16,54-18 16,-36 0-16,-18-18 15,0-17-15,-17 0 0,17-36 16,-35 18-16,-35-17 16,17 35-1,-17-18-15,17 35 16,1 18-16,17 18 15,17 35-15,1 0 16,-1-18-16,1 18 0,17-18 16,1 0-16,-19-17 15,54 35-15,-54-53 16,1 17-16</inkml:trace>
  <inkml:trace contextRef="#ctx0" brushRef="#br1" timeOffset="35469.309">14129 8026 0,'0'0'15,"17"-18"-15,-34 18 31,17 18-31,-36 17 16,1 0 0,18-17-16,-1 0 0,0-1 15,1 18-15,17-17 16,0 0 0,0-1-16,35 19 15,-17-19-15,17 19 16,0-19-16,0 1 15,-17-1-15,0 1 16,-1-18-16,-17-18 16</inkml:trace>
  <inkml:trace contextRef="#ctx0" brushRef="#br1" timeOffset="35742.035">14252 8096 0,'18'0'32,"0"0"-32,17 18 15,-35 0-15,35 17 16,-35-18-16,18 19 16,-18-19-1,-18 19-15,18-19 16,-18-17-1,36 0 1,0 0 0,-1 0-16,19 0 15,-19 0 1</inkml:trace>
  <inkml:trace contextRef="#ctx0" brushRef="#br1" timeOffset="36069.407">14464 8043 0,'18'18'47,"-1"0"-31,1-18-16,17 17 15,-17-17-15,17 18 16,-17-18-16,-18 18 16,17 17-16,-17-18 15,0 19-15,0-19 16,-17-17-16,17 18 0,0 0 16,-18-18-1,0 17-15,1-17 16,-1 18-16,0 0 15,1-1-15,-1 1 16</inkml:trace>
  <inkml:trace contextRef="#ctx0" brushRef="#br1" timeOffset="36919.064">18521 8008 0,'0'53'0,"17"18"16,-17 17-16,18 18 0,0 141 16,-18-124-16,35 106 15,-17-123-15,-18-35 16,17-18-16,1 0 16,17-18-16,-17-18 15,35-69-15,-36 16 16</inkml:trace>
  <inkml:trace contextRef="#ctx0" brushRef="#br1" timeOffset="37388.5">18468 7867 0,'88'-18'0,"-176"36"0,229-36 15,-53 18-15,0-17 0,18-1 16,159-17-16,-142 35 16,124-18-16,-123 18 15,87 0 1,-105 0-16,71 18 16,-107-1-16,18 19 15,-52-19-15,-19 72 16,-17-37-16,0 1 15,0 88-15,0-52 16,0 87-16,0-70 16,18-18-16,-18 18 0,35-18 15,0 88-15,-17-105 16,0 17-16,-1 18 16,-17-53-16,-17 18 15,-1-36-15,-17-18 16,-18 1-16,0-18 0,-141 0 15,88 0-15,-17-18 16,-177 1-16,159 17 16,0 0-16,-89 17 15,54 1 1,123-18-16,0 18 16,53-36-16</inkml:trace>
  <inkml:trace contextRef="#ctx0" brushRef="#br1" timeOffset="37982.807">19385 8590 0,'0'0'15,"0"-17"-15,0-1 16,-17 0-16,-1 1 16,-17 17-1,-1 17-15,19 1 0,-19 52 16,19-34-16,-1 52 16,18-53-16,18 18 15,-1-35-15,19 17 16,-1-35-16,0-18 15,-17 1-15,17-19 16,-35 1-16,18-18 16,-18 18-1,0-18-15,0 35 16,-18 1-16,18 34 16,18 19-1,-1-19-15,1 19 16,0-19-16,17 36 15,-17-35-15,17 17 16,-17-17 0,-36-18-16,18-18 15,0 0-15</inkml:trace>
  <inkml:trace contextRef="#ctx0" brushRef="#br1" timeOffset="38333.239">19614 8132 0,'0'17'32,"-17"1"-32,-18 17 15,17 0-15,0-17 16,1 17-16,17-17 0,-18 35 16,36-36-16,17 19 15,0-19-15,18 1 16,-35 0-16,35-18 15,-36 17-15,1-17 16</inkml:trace>
  <inkml:trace contextRef="#ctx0" brushRef="#br1" timeOffset="38688.987">19844 8167 0,'17'0'16,"1"17"-1,0-17 1,-18 18-16,17 17 16,1-35-16,-18 18 15,0 0-15,18-18 16,-18 17-16,0 1 15,0 0 1,0-1-16,0 1 16,0 17-1,-18-17-15,0-1 16,1-17 0,-1 18-16,18-36 15,0 1 1,0-1-1,-18 18-15</inkml:trace>
  <inkml:trace contextRef="#ctx0" brushRef="#br1" timeOffset="39250.98">19985 8114 0,'-18'0'16,"36"0"15,0 0-31,-1 0 16,36 18-16,-35-18 15,17 35-15,-17-35 16,-1 17 0,1 1-16,-18 0 31,0-1-15,-18 1-1,18 0-15,0-1 0,0 19 16,0-19-16,0 36 15,-17-18-15,17-17 16,0 0-16,0-1 0,-18 1 16,0-18-1</inkml:trace>
  <inkml:trace contextRef="#ctx0" brushRef="#br1" timeOffset="40291.049">19738 8167 0,'-18'0'15,"18"-18"1,-17 18-1,34 0 32,1 0-31,17 18 0,-17-18-16,35 17 15,-36 1-15,19 17 16,-36-17-16,17 0 0,-17 17 15,0-17 1,-17 17-16,17-18 16,-18-17-1,36 0 17,17 0-17,-17 18-15,17 0 16,-17-1-16,17 19 15,-35-19-15,0 1 16,0 0-16,-35-1 16,-1-17-16,1 18 15,0-18-15,-1-18 16,19 18 0,-1 0-16,36 0 31</inkml:trace>
  <inkml:trace contextRef="#ctx0" brushRef="#br1" timeOffset="41354.615">24959 8555 0,'-35'-35'16,"-1"35"-16,19 0 0,-54 17 15,54 19 1,-19 52-16,19-35 0,17 0 16,0 17-1,17-17-15,19 0 0,34 35 16,-17-53-16,35-17 15,-35-36-15,18-17 16,-36 0-16,0-53 16,-17 35-16,-18-53 15,0 53-15,-35-35 16,35 70-16,-36-17 16,36 53-1,36 34 1,-19 1-16,36 36 15,-17-37-15,16-16 16,1 34-16,-17-34 16,-19-19-16,1 1 0,0-18 15</inkml:trace>
  <inkml:trace contextRef="#ctx0" brushRef="#br1" timeOffset="41626.347">25612 8026 0,'-18'17'15,"0"54"-15,18-36 16,-17 36-1,34-36-15,19 0 16,-1-17-16,36 0 16,-36-18-16,35 0 15,-34-18-15,-1 18 16,0-18-16</inkml:trace>
  <inkml:trace contextRef="#ctx0" brushRef="#br1" timeOffset="41775.618">25788 8184 0,'0'36'16,"0"-72"-16,0 89 15,0 0-15,18-17 16,-18 16-16,0-34 16,0 17-16,-18-17 15</inkml:trace>
  <inkml:trace contextRef="#ctx0" brushRef="#br1" timeOffset="42094.18">25435 8043 0,'0'0'0,"-35"36"15,17-19-15,-17 19 16,17-19-16,1 36 16,17-18-16,17 18 15,1-35 1,53 35-16,-36-18 15,35 18-15,-34-35 16,17 17-16,-18-35 16,-17 18-1</inkml:trace>
  <inkml:trace contextRef="#ctx0" brushRef="#br1" timeOffset="42375.856">26053 8167 0,'35'0'15,"-70"0"-15,88 17 0,-18 1 0,18 17 16,-36-17-16,19 0 15,-36-1-15,0 1 16,-18 0 0,-35 17-16,35-35 15,-17 17 1,0-17-16,17 0 16</inkml:trace>
  <inkml:trace contextRef="#ctx0" brushRef="#br1" timeOffset="43554.891">25770 7814 0,'-35'-18'0,"18"18"16,-72 0-16,36 0 15,-70 36 1,52-36-16,-17 17 16,0 1-16,0 0 0,17-1 0,-17-17 15,17 18-15,-87-18 16,105 18-16,-53-18 16,71 0-16,-36 0 15,54 0-15,-1 0 16,0 17-16,1-17 15,-1 0-15,0 0 16,1 18-16,-1-18 16,0 17-1,18 1 1,0 0 0,18-1-16,0 1 0,-1 17 0,36 36 15,-35-18-15,17 53 16,-17-36-16,-1 1 15,-17-1-15,0 18 16,0 1-16,18-1 0,-18 71 16,0-71-16,0-18 15,0 1-15,0 17 16,18-35-16,-18-35 16,17-1-16,-17 1 0,36-18 15,-19 0-15,1 0 16,0 0-16,17 0 0,35 0 15,-34 0-15,17 0 16,-1 18-16,72-18 16,-53 0-16,87 17 15,-70-17-15,106 18 16,-88-1-16,0 1 16,0-18-16,0 18 0,88-18 15,-106 17-15,53-17 16,-70 18-1,17-18-15,-70 0 16,-1 0-16,-17-18 16,-17 1-1,17-1-15,-36-35 16,36 36-16,-17-36 16,17 17-16,0-17 15,0-35-15,0 18 16,0-1-16,0 1 0,0-19 15,0 1-15,0 0 0,0-88 16,0 105-16,0 36 16,0-36-1,0 36-15,0-36 16,17 36-16,1-35 16,-18 52-16,18-53 15,-18 36-15,0-18 16,0 18-16,-18 17 0,-17-35 15,17 36-15,-35 17 16,35-18-16,-52 18 16,52 0-16,-52 0 15,52 0-15,-70-18 16,53 1-16,-107-1 16,72 0-1,-71 1-15,70 17 16,-70 53-16,106-36 15</inkml:trace>
  <inkml:trace contextRef="#ctx0" brushRef="#br1" timeOffset="44706.191">5362 8114 0,'18'0'47,"17"0"-47,-17 0 15,17 0-15,53 0 16,-52 0-16,16 0 16,-16 0-16,-1 0 0,-17 18 0,35-18 15,-36 17 1,1-17-16,-18-17 31,-18-1-31</inkml:trace>
  <inkml:trace contextRef="#ctx0" brushRef="#br1" timeOffset="45011.806">5662 7938 0,'18'0'31,"-1"17"-31,19 1 16,-1-18-16,18 17 16,-36 1-16,1-18 15,0 18-15,-1-1 0,19 19 16,-36-19-16,0 1 15,0 0-15,-18-1 16,-17 1-16,17-1 16,-35 1-1,18-18-15,17 0 0,-17 35 16,17-17-16,1 17 16</inkml:trace>
  <inkml:trace contextRef="#ctx0" brushRef="#br1" timeOffset="45980.69">13229 8149 0,'18'0'31,"-1"18"-15,19-18-16,34 0 15,-17 0-15,35-18 16,-52 18-16,17 0 15,-18 0-15,-17-17 0,17 17 16,-18 0-16,-34 0 16,-1 0-1,1 0-15</inkml:trace>
  <inkml:trace contextRef="#ctx0" brushRef="#br1" timeOffset="46257.424">13494 7973 0,'-18'0'16,"36"17"-1,-1 1 1,1 0-16,53-1 16,-36-17-16,0 18 0,0 0 15,1-1-15,-19-17 0,19 36 16,-19-36-16,1 17 15,-18 1-15,-18-18 16,18 17-16,-17 1 0,-36 0 16,35-1-16,-35 1 15,18 0 1,17-1-16,1 1 0</inkml:trace>
  <inkml:trace contextRef="#ctx0" brushRef="#br1" timeOffset="47108.922">19015 8184 0,'-18'0'16,"0"0"0,36-17 31,17 17-32,-17 0-15,35 0 16,-18 0-16,18 0 15,-35 0-15,-1 0 16,19 17-16,-19-17 31</inkml:trace>
  <inkml:trace contextRef="#ctx0" brushRef="#br1" timeOffset="47376.382">19085 8043 0,'0'0'16,"18"18"-1,35-18-15,-36 18 16,54-1-16,-53-17 16,35 18-16,-18-18 15,0 18-15,-17-18 16,-18 17-1,0 1-15,-18-1 16,-35 19-16,-17 17 16,34-53-16,1 17 15,-18 1 1,36 0-16</inkml:trace>
  <inkml:trace contextRef="#ctx0" brushRef="#br1" timeOffset="48186.788">24765 8184 0,'-18'0'15,"1"0"1,-1 0 0,0 0-1,1 0 1,34 0-1,1 0 1,0 0-16,17 18 16,0-18-16,36 0 15,-54 0-15,54 0 16,-53 0-16,17 0 16,-17 0-16,-36 0 31,0-18-16</inkml:trace>
  <inkml:trace contextRef="#ctx0" brushRef="#br1" timeOffset="48460.515">24906 8079 0,'0'0'0,"0"17"31,18-17-16,-1 18-15,19-18 16,-1 0-16,18 18 16,-18-18-16,0 0 15,-17 17-15,0-17 16,-1 18-16,-34-18 16,-1 17-1,-17 1-15,0 0 16,17-1-16,-17 19 15,17-19 1,0 19-16,1-36 16</inkml:trace>
  <inkml:trace contextRef="#ctx0" brushRef="#br1" timeOffset="50840.484">6526 7532 0,'18'-18'15,"0"1"-15,-18-1 16,17 18-16,1-18 0,35 1 15,-18-1 1,0 0-16,71-17 16,53-35-1,-71 34-15,18 1 0,0-18 0,158-35 16,-105 70-16,0-17 16,-18 17-16,18 18 0,141 0 15,-159 0 1,141 36-16,-141-19 15,0 1-15,0-1 0,18-17 16,-35 18-16,17 0 0,0-18 16,123 17-1,-140 1-15,-1 0 0,-34-1 16,-1 1-16,53 35 16,-71-18-16,36 18 15,-53-35-15,35 17 16,-35-17-16,18-1 15,-54-17-15,1 18 16,-36-18 0</inkml:trace>
  <inkml:trace contextRef="#ctx0" brushRef="#br1" timeOffset="51713.756">10954 7355 0,'17'-17'15,"36"17"1,-17 0-16,52 17 16,-18 1-16,107 17 15,-71 1-15,105 17 16,-87-18-16,-18 0 16,17 0-16,-17 1 15,106 17-15,-142-36 16,54 18-16,-89-17 15,-18-18-15,-34-18 16,-18 18 0</inkml:trace>
  <inkml:trace contextRef="#ctx0" brushRef="#br1" timeOffset="52169.199">12188 7373 0,'-17'0'16,"34"0"-16,-52 0 0,53 0 16,17 53-1,0-18-15,36 36 16,35-1-1,-71-34-15,71 52 16,-53-53-16,-18 18 0,0 18 16,-17-36-16,-36 18 15,-17-36-15,-35 19 16,17-1-16,-71 0 16,71-17-1,-70 17-15,87-17 16,19-1-16</inkml:trace>
  <inkml:trace contextRef="#ctx0" brushRef="#br1" timeOffset="52936.531">14728 7549 0,'36'-17'16,"-1"-1"-16,0 1 16,36-1-16,-1-17 0,19 17 15,105-35-15,-71 18 16,124 0 0,-106 17-16,0 0 0,177 1 15,-142-1-15,142 18 16,-160 18-16,107 35 15,-142-36-15,107 54 16,-124-18-16,-18-18 16,18 0-16,-18 18 0,71 18 15,-89-36-15,54 18 16,-71-18 0,17 0-16,-35-17 15,-17 0-15,0-18 0,-1 0 16,1 17-1,0-34-15</inkml:trace>
  <inkml:trace contextRef="#ctx0" brushRef="#br1" timeOffset="53271.264">18274 7479 0,'0'0'0,"18"35"16,-1-17-16,18-1 15,-17 1-15,17 17 0,1-17 16,17 53-16,-36-54 15,1 54-15,-18-36 16,-35 18 0,-1-35-16,-17 35 15,18-36-15,-35 18 16,34-35-16,-34 36 16,34-36-16,1 17 15</inkml:trace>
  <inkml:trace contextRef="#ctx0" brushRef="#br1" timeOffset="53985.179">20232 7796 0,'17'-17'16,"-17"-1"-16,53 0 15,-17 1-15,-1-1 16,18-17-16,0 17 0,88-35 15,-53 18-15,106-18 16,-88 18-16,0 0 16,0 17-16,-1 0 0,125-17 15,-107 35 1,107 0-16,-125 18 16,125 17-16,-142-17 15,124 17-15,-107 0 16,89 0-1,-88-17-15,53 17 16,-88-17-16,-19 0 16,1-18-16,-17 0 0,17 0 15,-36 0-15</inkml:trace>
  <inkml:trace contextRef="#ctx0" brushRef="#br1" timeOffset="54554.32">23248 7497 0,'-18'0'0,"36"0"0,-18 0 16,18 0-1,52 35-15,-17-18 16,88 54-16,-70-53 16,105 52-16,-88-35 15,54 18-15,-72-17 16,-17-19-16,-18 1 0,1 0 16,-1-1-16,-18-17 15,1 18-15,0-18 16,-1 0-16,-17-18 15</inkml:trace>
  <inkml:trace contextRef="#ctx0" brushRef="#br1" timeOffset="54860.133">24059 7602 0,'18'18'31,"0"0"-31,-1-1 16,19 1-16,-1 17 0,53 18 16,-53-18-16,36 18 15,-53-35-15,-1 0 16,-17 17-16,0-17 0,-35 34 15,17-34-15,-70 17 16,53-17-16,-53 35 16,70-35-1,-17-1-15,17 1 0</inkml:trace>
  <inkml:trace contextRef="#ctx0" brushRef="#br1" timeOffset="65511.055">5697 9543 0,'0'17'31,"36"36"-15,-19 0-16,19-18 0,16 18 16,37 106-16,-19-71 15,-17 18-15,53 123 16,0 1-1,-53-142-15,0-18 0,35 72 16,-18-54 0,-52-53-16,35 18 15,-35-35-15,-1-18 0,1-18 32</inkml:trace>
  <inkml:trace contextRef="#ctx0" brushRef="#br1" timeOffset="65927.7">5574 9895 0,'-18'18'15,"36"-36"-15,-36 18 16,36-70-1,0 35-15,17-54 16,-18 54-16,19-18 16,-36 36-16,17-1 15,1 18-15,0 0 16,-1 18-16,19 17 16,-19-18-16,36 36 15,-18-53-15,1 18 16,34 0-1</inkml:trace>
  <inkml:trace contextRef="#ctx0" brushRef="#br1" timeOffset="66679.066">13564 9648 0,'0'0'0,"-17"0"0,17-17 15,17 34 1,19 72-16,-1-36 15,53 88 1,-35-71-16,-18 18 0,18 18 16,35 106-16,-52-124 15,52 89-15,-35-107 16,17 36-16,-52-71 16,35 0-1,-35-17-15,-1-36 16,-17 1-16,0-1 0,0-17 15</inkml:trace>
  <inkml:trace contextRef="#ctx0" brushRef="#br1" timeOffset="67007.439">13564 9931 0,'0'-18'0,"0"0"16,0 1-16,0-18 16,0 17-16,0-17 15,0-1-15,18 19 0,-18-19 16,18-17-16,-18 36 15,17-1-15,1 18 16,17 0-16,-17 0 16,-1 18-16,19-1 0,-1 19 15,53-1 1,-53-17-16,71-18 16</inkml:trace>
  <inkml:trace contextRef="#ctx0" brushRef="#br1" timeOffset="67696.799">19297 9525 0,'0'18'15,"0"-36"-15,0 53 0,35 71 16,1-35-16,16 17 0,37 88 16,-36-88-16,35 89 15,-35-89-15,35 88 16,-71-105-16,36 35 16,-17-53-16,-19 17 15,-17-52 1,18-18-16,-18-18 15,-18 1-15,1-19 16</inkml:trace>
  <inkml:trace contextRef="#ctx0" brushRef="#br1" timeOffset="68015.645">19138 9807 0,'0'-17'31,"18"-1"-15,-18 0-16,17 1 0,36-36 16,-35 35-1,35-52-15,-35 34 16,17-34-16,-17 52 15,-1 0-15,-17 1 0,18 17 16,-1 17-16,1 19 16,35 52-1,-18-35-15,18 0 16,-18-18-16,1 0 0,70 18 16,-71-53-16</inkml:trace>
  <inkml:trace contextRef="#ctx0" brushRef="#br1" timeOffset="68731.161">25171 9507 0,'17'-17'16,"1"34"0,0 19-1,-1 17-15,1 35 0,17 0 0,-17 18 16,52 123 0,-52-105-16,17-1 0,-17-17 15,35 70-15,-36-105 16,36 35-16,-35-71 15,0 18-15,-1-53 16,-17-18 0,0 1-16,-17-19 15,17 19-15</inkml:trace>
  <inkml:trace contextRef="#ctx0" brushRef="#br1" timeOffset="69142.738">25047 9737 0,'0'0'16,"0"-18"15,0-17-15,18-1-16,0-52 15,-1 53-15,18-36 16,-35 36-16,36-18 16,-19 36-1,-17-1-15,18 0 0,0 18 16,-1 0-1,-17 18-15,36 35 16,-1-18-16,-18-17 0,19-1 16,17 19-16,-18-36 15,18 17 1,-18-17-16,0 0 16,-17-17-16,0 17 0</inkml:trace>
  <inkml:trace contextRef="#ctx0" brushRef="#br1" timeOffset="70382.829">5098 7585 0,'0'-18'16,"0"-17"-16,17 0 16,19-71-16,-1 35 15,0-17-15,53-88 16,-35 70-16,0 0 16,0-18-16,0 19 0,53-107 15,-71 106-15,18-53 16,-35 106-16,-1 1 15,1 16-15,-18 19 0,0-19 16,0 19 0,18 17-1,-18-18 1</inkml:trace>
  <inkml:trace contextRef="#ctx0" brushRef="#br1" timeOffset="70625.975">5468 5909 0,'18'-18'16,"-1"1"-16,36-36 0,-17 35 16,52-52-1,-35 52-15,17-17 16,-35 35-16,1 0 0,17 53 15,-36-18-15,1 0 16,-18 0-16,0 18 0,0 36 16,0-54-16,-18 0 15,18 0-15,18-17 16,-18 17-16</inkml:trace>
  <inkml:trace contextRef="#ctx0" brushRef="#br1" timeOffset="71928.236">13282 7497 0,'0'-18'16,"0"-17"-1,18-1-15,-1-17 0,36-105 16,-17 87-16,16-123 16,-16 88-16,-1 0 15,36-141-15,-36 142 16,0 16-16,0 1 0,1 0 16,-1 18-16,-17-1 15,17-35-15,-35 71 0,0 17 16,0 1-16,-18-1 15</inkml:trace>
  <inkml:trace contextRef="#ctx0" brushRef="#br1" timeOffset="72167.774">13441 5909 0,'0'0'16,"17"-35"-16,1 17 0,35-52 15,-18 52-15,18-17 16,-17 17-16,16-17 0,1 17 16,-17 0-16,69 1 15,-69 17-15,-1 17 16,-35 19-16,18 34 16,-18-17-16,0-18 0,17 54 15,19-36 1</inkml:trace>
  <inkml:trace contextRef="#ctx0" brushRef="#br1" timeOffset="72819.041">18927 7796 0,'-18'-17'16,"36"34"-16,-36-70 0,36 1 15,-1-1-15,18-36 0,18 19 16,0-18-16,88-124 0,-70 106 16,88-123-1,-89 105-15,1 19 0,17-125 16,-70 142-16,-1-71 16,-17 89-16,0 17 15,-17 18-15,17-1 0,-18 19 16,-17 17-16,17 0 0,-35 35 15,18 0 1</inkml:trace>
  <inkml:trace contextRef="#ctx0" brushRef="#br1" timeOffset="73047.148">19385 6138 0,'0'0'0,"18"-53"0,-1 36 16,1-18-16,0 17 15,-1-17-15,36-18 0,-17 17 16,69 1-16,-52 0 16,0 17-1,0 1-15,-18 17 0,1 0 0,-1 17 16,-17 18-16,-36 71 16,18-53-16,-18 53 15,18-71-15,18 1 16,17-1-16</inkml:trace>
  <inkml:trace contextRef="#ctx0" brushRef="#br1" timeOffset="73703.392">24836 7902 0,'-18'0'16,"36"0"-16,-18 0 0,17-53 15,1 0-15,17 0 16,-17-17-16,52-89 16,-17 71-16,-17-18 0,16 0 15,1-17-15,0-1 16,0 1-16,0-18 0,-18 35 16,1 0-16,17-53 15,-36 106-15,-17 18 16,18 18-16,-18-1 0,-18 18 15,1 0-15,-1 35 0,0-17 16,-35 35-16</inkml:trace>
  <inkml:trace contextRef="#ctx0" brushRef="#br1" timeOffset="73986.144">25118 6385 0,'0'0'16,"0"-53"-16,17 18 0,19-35 16,-1 17-16,18 0 15,0 17-15,70-52 0,-70 53 16,0 0-16,-18 17 0,18 0 16,-35 1-1,0 17-15,-1 0 0,19 35 16,-36 0-16,17 36 15,1-36-15,-18 0 16,17 1-16,-17-1 0,53 18 16,-35-18-16,35-17 15,-18-1-15</inkml:trace>
  <inkml:trace contextRef="#ctx0" brushRef="#br0" timeOffset="80293.018">5874 4833 0,'17'-53'0,"-34"106"0,34-141 16,-17 70-16,0 1 0,0-1 16,-17 18-16,17 18 15,0 52 1,0-35-16,0 54 15,17-72-15,19 36 16,-19-35-16,19-18 16,-19 0-16,36-35 15,-35-1-15,-18 1 16,17 17-16,-17-17 0,0-18 16,0 36-16,18 34 15,-18 1 1,18 35-16,-1-18 0,19 71 15,-36-53-15,17 35 16,1-53-16,-18 0 16,0 1-16,-18-36 15,1 17-15,-19 1 16,-17-36-16,1 1 16,-19-36-16,36 35 15,-18-35 1,35 36-16</inkml:trace>
  <inkml:trace contextRef="#ctx0" brushRef="#br0" timeOffset="80831.617">5715 4410 0,'0'0'15,"-18"0"-15,18-18 16,18-17-16,0 17 15,35-52 1,-18 34-16,-18 1 0,19 0 16,-1-18-16,-35 35 15,18 18-15,-1 18 16,-17 17 0,18 0-16,17 18 15,-35-17-15,36-1 16,-19 0-16,1 0 15,-18-17-15,17 0 16</inkml:trace>
  <inkml:trace contextRef="#ctx0" brushRef="#br0" timeOffset="81187.059">6403 4198 0,'-18'-18'16,"36"36"-16,-53-36 0,17 18 0,0 18 16,1 0-16,-1 35 15,18-18-15,0 53 16,0-53-16,35 54 16,-17-72-16,17 36 15,1-53-15,-19 18 16,1-18-16,-1 0 0,19-18 15</inkml:trace>
  <inkml:trace contextRef="#ctx0" brushRef="#br0" timeOffset="81388.094">6562 4322 0,'0'52'16,"0"-104"-16,0 122 0,0-35 0,17 18 16,-17-35-1,18 17-15,0-17 16,-1-18 0,-17-18-16</inkml:trace>
  <inkml:trace contextRef="#ctx0" brushRef="#br0" timeOffset="82477.622">6403 4128 0,'0'-18'15,"0"0"1,18 1 0,-1-1-1,-34 36 32,17-1-31,0 19-1,-18-36-15,18 17 0,-18 1 16,1 17 0,-1-17-16,0-1 15,1 1-15,-1 0 0,18-1 16,-18 1-16,18 0 0,-17-1 15,17 1-15,0 17 16,17-17-16,19 17 31,-36-17-31,17-1 16,1 19-16,-18-19 0,18 1 0,-1-1 16,19 19-16,-19-19 15,36 19 1,-35-36-16,35 17 15,-36-17-15,1 18 16,-36-36 0</inkml:trace>
  <inkml:trace contextRef="#ctx0" brushRef="#br0" timeOffset="82867.056">6650 4180 0,'0'0'0,"18"0"47,-1 18-47,1 0 0,-1-1 16,36 36-16,-17-35 15,34 17 1,-35-17-16,-17-18 16,0 17-16,-1 1 0,1-18 15,-18 18-15,-18 17 16,1-17-16,-1-1 15,0 1-15,-17 0 0,18-1 16,-19 1-16,19-18 0,-19 35 16,36-17-1,18-1-15</inkml:trace>
  <inkml:trace contextRef="#ctx0" brushRef="#br0" timeOffset="83851.968">13600 4710 0,'0'-18'16,"0"36"15,0 35-31,0-18 16,17 35-16,1-34 15,0-1-15,17-17 0,-18-1 16,54 1 0,-36-18-16,18-35 15,-18 17-15,-17-17 0,0-36 16,-18 18-16,0 36 15,0-36-15,-18 35 16,0 18 0,18 18-16,0 52 15,18-35-15,0 71 16,-1-70-16,19 52 16,-36-53-16,17 18 15,-17-18-15,-17 0 16,-1-35-16,-35 18 15,18-36-15,-36 1 16,54-1-16,-36-35 16,35 36-16,0-19 15</inkml:trace>
  <inkml:trace contextRef="#ctx0" brushRef="#br0" timeOffset="84196.452">13529 4410 0,'0'0'16,"0"-18"-16,18 0 15,-1 1-15,36-36 16,-35 18-1,17-18-15,-17 17 16,-1 1-16,1 0 16,0 0-1,-1 52-15,1 36 16,17 18 0,1-36-16,16 36 15,-16-54-15,17 18 16,-36-17-16,19-18 15,-1 0 1</inkml:trace>
  <inkml:trace contextRef="#ctx0" brushRef="#br0" timeOffset="84617.937">14429 4198 0,'0'0'16,"-18"-18"-16,0 18 16,-17 18-1,17 0 1,1-1-16,-1 1 0,-17 17 16,17-35-16,1 36 15,17-19-15,0 18 16,17-17-16,36 17 15,-35-17-15,52 0 16,-52-18-16,17 35 16,-17-35-16,0 0 15</inkml:trace>
  <inkml:trace contextRef="#ctx0" brushRef="#br0" timeOffset="84917.14">14587 4216 0,'0'0'15,"18"0"1,17 17 0,1 1-16,16 0 15,-34-1-15,17 1 16,-35 0-16,0 17 15,-17-18-15,-1 1 16,0 0-16,1-1 16,34-17-1,1 0 1,17 0-16,1 0 16,-19-17-1,1-1 1</inkml:trace>
  <inkml:trace contextRef="#ctx0" brushRef="#br0" timeOffset="85420.619">14905 4128 0,'0'0'15,"0"-18"-15,18 18 16,-1 18 0,1-1-1,17-17-15,-17 0 0,17 18 16,-17-18 0,17 0-16,-35 17 15,18-17-15,-1 0 16,1 0-1,-1 18 1,1-18-16,0 0 16,-18-18-1,0 36 48,0 0-16,0-1-47,0 1 15,-36 17 1,19 1-16,-1-19 0,-17 18 16,0 1-1,35-19-15,-18 1 0,0 0 16</inkml:trace>
  <inkml:trace contextRef="#ctx0" brushRef="#br0" timeOffset="86221.223">19614 4727 0,'0'53'16,"0"-18"-16,18 1 15,35-1-15,-18-17 16,1-18-16,-1 0 0,0 0 16,0 0-16,1-18 15,-1 0-15,-17 18 0,-1-53 16,-17 36-16,0-1 15,0 1-15,-17-1 16,-1 18-16,18 53 16,0-18-16,18 53 15,-1-35 1,1 0-16,35 35 16,-36-52-16,-17-19 0,18 36 15,-18-35 1,-35-18-16,0 0 15,-36-36-15,36 1 16,-36-35 0,36 34-16,0-17 0</inkml:trace>
  <inkml:trace contextRef="#ctx0" brushRef="#br0" timeOffset="86521.655">19579 4374 0,'0'0'15,"0"-17"-15,18-1 16,35 1-16,-18-1 16,18 0-16,35-52 15,-35 52-15,-18-17 16,-17 17-16,17 1 0,-35-1 0,18 18 15,-18-18-15,0 36 16,-18 17 0,18-17-16,18 52 15,-18-34-15,18-1 16,17 0-16,-18 0 0,36 1 16,-17-36-16,-1 17 15</inkml:trace>
  <inkml:trace contextRef="#ctx0" brushRef="#br0" timeOffset="86743.245">20496 4339 0,'-35'-17'0,"17"34"16,-17 1-16,0-1 15,17 1-15,1 0 0,17-1 16,0 1-16,0 0 15,0-1-15,0 1 0,17 0 16,19-1-16,-19 1 16,36-18-16,-35 0 15,-1 0-15,19 0 0,-19 0 16</inkml:trace>
  <inkml:trace contextRef="#ctx0" brushRef="#br0" timeOffset="87059.584">20708 4269 0,'0'0'0,"18"0"15,-1 0 1,1 17-16,0-17 16,17 18-16,-17 0 15,-1-1-15,-17 1 16,0 17-1,0-17-15,18-1 16,-18 1-16,17 0 16,1-18-16,-36 17 31,1-17-31,-36 18 16,35 0-1,-17-18-15,17 17 16,1-17-16,34 0 15</inkml:trace>
  <inkml:trace contextRef="#ctx0" brushRef="#br0" timeOffset="87340.352">20955 4233 0,'18'0'16,"-1"0"-1,19 0 1,-1 18-16,0 0 0,53 17 16,-52 0-16,52 0 15,-35 1-15,-36-19 16,19 1-16,-19 0 0,-34-1 16,-1-17-1,-35 18-15,18 0 16,-36-1-16,36 1 15,-36 17-15,36-17 16,0 35 0,35-36-16</inkml:trace>
  <inkml:trace contextRef="#ctx0" brushRef="#br0" timeOffset="88145.722">25347 4710 0,'0'0'0,"-18"0"15,1 35-15,17 18 16,0-18-16,35 0 16,-17-17-16,-1 0 15,36-18 1,-17 0-16,-1 0 15,0-18-15,-17-17 0,17-1 16,-17 1-16,-18 0 16,0 17-16,17 1 15,-17 52 1,18 18 0,0 0-16,-1 35 15,1-35-15,17 17 16,-35-52-16,18 17 0,-18 1 15,-18-19 1,-17-17 0,17 0-16,-52-17 15,34-1-15,-34-17 16,35 17-16,-36-35 16,53 35-16,1-17 15</inkml:trace>
  <inkml:trace contextRef="#ctx0" brushRef="#br0" timeOffset="88594.912">25365 4304 0,'0'-18'16,"17"1"-1,1-1 1,0 0-16,-1-35 0,1 18 16,0-18-1,-1 36-15,1-1 16,-18 0-16,0 36 16,17 17-1,1 1-15,0 34 16,-1-35-16,1 1 0,17 17 15,-35-36-15,53 18 16,-35-35 0,35 0-16</inkml:trace>
  <inkml:trace contextRef="#ctx0" brushRef="#br0" timeOffset="88924.435">26141 4216 0,'-18'0'16,"1"17"-16,-19 1 15,19 0-15,-36 17 16,35-17-16,0-1 15,1 1-15,-1-1 0,18 1 16,0 0-16,0-1 16,18 19-16,17-19 15,18 19-15,-18-19 16,-17-17-16,17 18 0,-17-18 16,-1 17-1</inkml:trace>
  <inkml:trace contextRef="#ctx0" brushRef="#br0" timeOffset="89185.129">26423 4286 0,'0'0'15,"0"18"1,-18 17 0,18 0-1,18-17-15,0-18 0,-1 18 16,54-1 0,-1-17-1,-34 0 1,17-17-16,-53-1 15,17 18-15</inkml:trace>
  <inkml:trace contextRef="#ctx0" brushRef="#br0" timeOffset="89386.164">26582 4304 0,'-18'35'15,"1"0"-15,17-17 16,0 0-16,0 17 0,17 0 16,1-17-16,-1 0 15,1-1 1,0 1-16,17-18 0,-17-18 16</inkml:trace>
  <inkml:trace contextRef="#ctx0" brushRef="#br0" timeOffset="89695.892">26758 4233 0,'18'0'16,"-1"18"-1,19 0-15,-19-18 16,19 17-16,34-17 15,-17 18 1,-18 0-16,-17-18 0,17 17 16,-17-17-1,-18 18 1,-18-1 0,1 19-16,-1-19 15,0 36 1,1-35-16,-1 0 0,1 34 15,-1-34-15,0 17 16</inkml:trace>
  <inkml:trace contextRef="#ctx0" brushRef="#br2" timeOffset="107463.688">7726 7673 0,'0'-18'0,"0"36"15,0 0 1,0-1-16,17 54 16,-17-18-16,36 70 15,-19-52-15,1 105 16,0-70-16,-18 123 16,17-123-16,-17 88 15,18-106-15,0 36 16,-1-18-1,-17-71-15,0 0 16,0-52 0</inkml:trace>
  <inkml:trace contextRef="#ctx0" brushRef="#br2" timeOffset="108328.085">7691 7673 0,'-18'-18'16,"18"1"15,18 17-31,-1-18 16,18 18-16,1-18 15,17 18 1,-18 0-16,53-17 16,-17 17-16,52 0 15,-35 0-15,18 0 16,0-18-16,0 18 0,17-18 15,124-17-15,-141 35 16,71-17-16,-107 17 16,1 0-16,-1 0 15,-35 17-15,-17-17 16,0 0-16,-1 0 0,-17 18 16,18-18 15,0 0-16,-1 0 1,1 0-16,0 0 16,-1 0 15,-17 17-31,18 1 16,-18 17-16,0-17 15,17 53 1,-17-19-16,0 72 0,18-36 15,-18 89 1,0-72-16,0-16 0,0 122 16,18-123-16,-18 18 15,0-18-15,17 1 0,19 87 16,-19-105-16,1-1 16,0-17-16,-1 53 15,1-88-15,0 34 16,-1-52-16,-17 18 15,-17-18-15,-1-35 16</inkml:trace>
  <inkml:trace contextRef="#ctx0" brushRef="#br2" timeOffset="108989.521">7832 9102 0,'0'17'16,"0"1"-1,0 0-15,0 17 16,17 0-16,1 36 16,-18-36-16,18 18 15,-18-18-15,0 0 16,17-17-16,1 53 15,-18-54-15,35 19 16,-17-36-16,17 0 0,18 0 16,-18 0-16,18 0 15,18-18-15,-1 18 16,1 0-16,17 0 0,106 0 16,-70 0-16,105 0 15,-106 0-15,107 0 16,-125 0-16,19-18 15,-71 18-15,0 0 16,-36 0-16,-34 0 31,-19 18-31</inkml:trace>
  <inkml:trace contextRef="#ctx0" brushRef="#br2" timeOffset="110240.037">8590 8625 0,'0'-35'16,"0"18"-16,0-1 15,0-17-15,-17 17 16,-1 0-1,-17 1-15,17-1 0,-53 18 16,36 18-16,-53 35 16,53-18-16,-36 53 15,53-35-15,18 70 16,0-87-16,18 17 16,0-18-16,17 0 15,53 0-15,-53-17 16,71-36-16,-70 1 15,34-36 1,-52 18-16,-1-36 16,-34 36-16,-1-36 15,-17 36-15,17 0 16,-17 17-16,17 0 0,1-17 16,-1 35-16,36 18 15,-1 17-15,19 36 16,-1-36-16,35 35 15,-17-34-15,0 17 16,-17-36-16,-1 1 16,-35 0-16,17-18 15,-34 0-15</inkml:trace>
  <inkml:trace contextRef="#ctx0" brushRef="#br2" timeOffset="111050.122">8996 8043 0,'-18'0'31,"1"18"-15,-19 0 0,19-1-16,-1 1 15,-17 0-15,17-1 0,0-17 16,1 18-16,17-1 0,-35 1 15,35 0-15,0-1 16,0 1-16,17 0 16,1-1-16,17 19 15,0-36 1,1 35-16,-1-35 16,-17 17-16,-1-17 0,-17 18 15,18-18-15,-18 18 16</inkml:trace>
  <inkml:trace contextRef="#ctx0" brushRef="#br2" timeOffset="111312.319">9102 8132 0,'0'0'15,"0"17"-15,0 18 16,0 1-16,0-19 16,0 1-16,0 0 15,0-1-15,17-17 0,-17 18 16,18-18-1,-18-18-15</inkml:trace>
  <inkml:trace contextRef="#ctx0" brushRef="#br2" timeOffset="111684.309">9172 8043 0,'18'0'31,"0"18"-31,-1 0 16,18 17 0,-17-17-16,35-1 15,-35 1-15,-1-1 0,36-17 16,-35 18-1,-1 0-15,1-18 16,-18 17 0,-18 1-16,18 0 15,-17-18-15,-18 17 16,17 1-16,-35 0 16,35-18-16,-17 17 15,17 1-15,1 17 16,17-17-16,0-1 15</inkml:trace>
  <inkml:trace contextRef="#ctx0" brushRef="#br2" timeOffset="112242.456">8061 8043 0,'18'0'16,"17"0"-1,0 0-15,0 0 16,1 0-16,17-17 0,52-1 15,-69 0-15,34 1 16,-34 17-16,-19 0 16,-17 17-1,-17-17 1</inkml:trace>
  <inkml:trace contextRef="#ctx0" brushRef="#br2" timeOffset="112596.713">8255 7832 0,'0'-18'15,"-18"18"17,1 18-32,-1-1 0,-35 36 15,-17 0 1,52-35-16,-35 35 16,35-36-16,1 1 15,34 17-15,1-17 16,35 0-16,-18-18 0,1 17 15,-1-17-15,0 18 16,0-1-16,1 1 0,-1-18 16,-17 18-16,-18-1 15</inkml:trace>
  <inkml:trace contextRef="#ctx0" brushRef="#br2" timeOffset="113871.375">15487 7779 0,'0'-18'16,"0"0"-16,-18 1 16,18 34-1,0 36 1,18 0-16,17 88 16,-17-52-16,35 105 15,-36-89-15,1 90 16,-18-90-16,18-16 15,-1 52-15,-17-71 16,18-17-16,-18-18 0,0 1 16,18 17-16,-18-89 31</inkml:trace>
  <inkml:trace contextRef="#ctx0" brushRef="#br2" timeOffset="114505.021">15505 7761 0,'0'0'0,"17"0"15,19 0 1,-1 0 0,0-18-16,71 1 15,-36-1-15,1 1 0,88-36 16,-71 17-16,106 1 16,-88 35-16,88-18 15,-124 36-15,72 17 16,-90-17-16,37 17 15,-54-17 1,18 17-16,-18-35 16,-17 0-16,-1 0 0,1 0 15,0 0-15,-1-17 0,1 17 16,0-18-16,-1 18 16,1-18-1,-1 18-15,1 0 16,-18 18-1,0 17 1,0 18 0,0 0-16,0 35 15,18-35-15,17 71 16,-35-54-16,35 107 16,-35-72-16,18 89 15,0-88-15,-18 88 16,0-88-16,17 53 15,-17-106 1,18 53-16,-18-71 16,18 18-16,-18-36 15,0 1-15</inkml:trace>
  <inkml:trace contextRef="#ctx0" brushRef="#br2" timeOffset="115083.071">15593 9102 0,'17'17'16,"1"1"-1,17 53-15,-17-36 16,0 18-16,-1 53 16,1-54-16,-18-16 15,18 17-15,-1-18 0,1 0 16,35 18-16,-18-18 15,36-17-15,-36 0 16,88-18-16,-34 0 16,-1-18-16,18 0 0,-1 18 15,107-17-15,-124 17 16,71 0 0,-88 0-16,-36 0 15,18 0-15,-36 0 0,36-18 16,-35 18-16,0-18 15,-1 1-15,1 17 16,-18-18-16</inkml:trace>
  <inkml:trace contextRef="#ctx0" brushRef="#br2" timeOffset="116818.497">16457 8555 0,'-53'-35'15,"36"35"-15,-54-18 16,53 36-16,-35-1 15,18 19-15,18 34 16,-1-35-16,18 54 16,0-54-16,18 0 15,-1 0-15,18 1 0,-17-19 16,53 1-16,-54-18 16,54 0-1,-54-18-15,19-17 16,-36 0-16,0-18 15,0 18-15,0-18 16,-18 17-16,18 1 16,18 53-1,17 17 1,-17 0-16,35 18 16,-36-35-16,36 35 15,-35-36-15,-1 1 16</inkml:trace>
  <inkml:trace contextRef="#ctx0" brushRef="#br2" timeOffset="117130.021">16722 8184 0,'0'0'16,"17"0"-16,-34 18 16,-1 0-1,0 17 1,18-17-16,-17-1 0,17 36 15,0-35-15,0-1 16,0 1-16,17-18 0,19 35 16,-19-35-16,36 18 15,-35-18-15,0 0 16,-1 0-16</inkml:trace>
  <inkml:trace contextRef="#ctx0" brushRef="#br2" timeOffset="117397.232">16898 8220 0,'18'17'0,"-1"1"15,1 0 1,-18-1-16,0 19 15,0-19-15,0 18 16,-18-17 0,18 0-16,0-1 15,18-17 1,0 0 0,-1 0-16,-17-17 15</inkml:trace>
  <inkml:trace contextRef="#ctx0" brushRef="#br2" timeOffset="117696.529">17022 8202 0,'-18'0'15,"36"0"1,-1 18-1,1-1-15,-1 1 16,1 0-16,0-18 0,17 17 16,-17-17-1,-18 18-15,0 0 16,-18 17 0,18-18-1,-35 1-15,35 0 16,-18-1-16,18 1 0,-18 0 15</inkml:trace>
  <inkml:trace contextRef="#ctx0" brushRef="#br2" timeOffset="118182.02">15998 8202 0,'0'0'16,"18"0"-16,0 0 0,-1 0 0,54 0 15,-18 0-15,35 0 16,-53 0 0,36 0-16,-53 0 15,17 0-15,-53 0 31</inkml:trace>
  <inkml:trace contextRef="#ctx0" brushRef="#br2" timeOffset="118418.16">16140 8026 0,'0'0'0,"-53"35"0,17-17 16,19-1-16,-54 36 16,54-35-16,17 17 15,-18-17-15,18-1 0,35 19 16,0-19-16,1 1 0,34 17 16,-34-35-1,34 35-15,-52-35 16</inkml:trace>
  <inkml:trace contextRef="#ctx0" brushRef="#br2" timeOffset="119087.437">20884 7832 0,'0'17'16,"0"1"-16,0 35 15,18 0-15,0 17 0,17 107 16,-17-71-16,-1 123 16,1-88-16,0 88 15,-1-123-15,18 35 16,-17-88-16,17 0 15,-17-35-15,0-1 16,-1-34-16,-17-19 16</inkml:trace>
  <inkml:trace contextRef="#ctx0" brushRef="#br2" timeOffset="119692.42">20867 7832 0,'17'-36'0,"-34"72"0,52-72 16,-17 36-1,52 0-15,-34 0 16,87 18-16,-52-18 15,105-18-15,-88 18 16,124-35-16,-106 0 16,105 0-16,-122 17 15,87 0 1,-123 18-16,0 0 0,17 53 16,-34-35-16,-36 52 15,17-52-15,-17 53 16,0-54-1,18 54-15,-18-18 16,18 53-16,-1-36 16,1 1-16,-1 105 15,19-88-15,17 89 16,-18-107-16,18 71 16,-18-70-16,0 35 15,-17-53-15,0 0 16,-18-18-16,0 0 0,-18 0 15,0-17-15,-17 17 0,-35-17 16,17-18-16,-88 18 16,52-18-16,1 0 15,-18 0-15,-17 0 16,-124 0-16,106 17 16,-106-17-16,141 0 15,-35 0-15,88 0 16,18 0-16,17 0 15,0 0-15,18-35 16</inkml:trace>
  <inkml:trace contextRef="#ctx0" brushRef="#br2" timeOffset="120549.915">21749 8625 0,'0'-17'16,"0"-1"-16,-18 1 16,0-1-1,1 18-15,-1 0 16,-17 0-16,17 18 0,-35 17 15,36-18-15,-19 54 16,36-36-16,0-17 16,0 0-16,0 17 15,53-18-15,-35 1 16,53-18-16,-54 0 16,36-35-16,-35 17 15,-1 1-15,1-36 16,-18 35-16,-18-35 15,18 35-15,0 1 16,18 34 15,35 36-15,-35-35-16,35 35 16,-18-35-16,-18-18 0,19 17 15,-19-17-15</inkml:trace>
  <inkml:trace contextRef="#ctx0" brushRef="#br2" timeOffset="120911.623">21378 8237 0,'18'0'32,"0"0"-32,-1 0 0,1 0 15,17 0-15,-17-17 16,17 17-16,-17 0 16,-18-18-16,-18 18 15</inkml:trace>
  <inkml:trace contextRef="#ctx0" brushRef="#br2" timeOffset="121144.636">21467 8114 0,'-18'0'16,"-17"0"-1,-1 18 1,19-1-16,-19 18 0,19-35 15,-1 36-15,18-1 16,0 0 0,35-17-16,-17 0 0,35-1 15,-18 1-15,1-18 16,-1 17-16,-18-17 0,36 0 16,-35 0-16</inkml:trace>
  <inkml:trace contextRef="#ctx0" brushRef="#br2" timeOffset="121528.657">21996 8132 0,'-18'0'15,"36"0"-15,-54 0 16,36 17-1,-17 1-15,17 35 16,0-36-16,17 19 16,-17-19-16,18 19 15,0-19 1,-1 1-16,1-18 16,0 0-1,-18-18-15</inkml:trace>
  <inkml:trace contextRef="#ctx0" brushRef="#br2" timeOffset="122089.872">22066 8026 0,'18'-18'0,"-36"36"0,18-36 47,-17 36-32,-1-1-15,-17 1 16,-1 17-1,19-35-15,-18 18 16,17 0-16,0-1 16,18 1-16,0-1 15,0 1-15,18 17 16,0-17-16,17 17 16,-18-17-16,36 0 15,-35-1-15,0 1 16,-1-18-16,-17 17 0,18-17 15,0 18 1</inkml:trace>
  <inkml:trace contextRef="#ctx0" brushRef="#br2" timeOffset="122435.533">22137 8096 0,'0'0'16,"17"-17"-1,19 17 1,-19 17-16,19 1 16,-36 0-16,0-1 15,0 1 1,-18-1-1,0 1-15,18 0 16,0-1 0,0 1-16,0 0 15,0-1-15,18 1 16,-18 0 0,-18-18-1,1 17-15,-1-17 16,0 0-1</inkml:trace>
  <inkml:trace contextRef="#ctx0" brushRef="#br2" timeOffset="122725.426">22225 8043 0,'18'18'16,"-1"-18"-16,1 0 16,35 18-16,-18-1 15,18 19-15,-35-19 16,-1 1-16,1-1 16,-18 19-1,0-19-15,-18 1 16,1-18-16,-1 18 0,-17-1 15,17 1-15,-35 0 16,36-1-16,-1 1 16,0 17-16,18-17 0,-17-1 15</inkml:trace>
  <inkml:trace contextRef="#ctx0" brushRef="#br2" timeOffset="123480.952">27340 8008 0,'-17'18'15,"17"-1"1,17 89-16,1-53 16,-18 35-16,53 71 15,-36-53-15,19 70 16,-19-88-16,19 54 15,-19-90-15,19 37 16,-19-54-16,-17-17 16,0-1-1,0 1-15,-17-36 0</inkml:trace>
  <inkml:trace contextRef="#ctx0" brushRef="#br2" timeOffset="124081.208">27270 7849 0,'-18'-35'15,"36"70"-15,-36-88 0,36 18 16,-1 17-16,1 18 15,17-17-15,1 17 0,52 0 16,-18 0-16,71-18 16,-52 18-16,-1 0 15,0-17-15,0-1 0,106 0 16,-106 1-16,71 17 16,-106 0-16,-18 0 15,-17 17-15,0-17 0,-18 18 16,0 0-16,0-1 15,17 54-15,1-36 16,0 0-16,-1 18 0,-17-17 16,35 69-16,-17-34 15,0 70-15,-1-70 16,19 17 0,-19 0-16,19 18 0,17-18 15,-18 18-15,0-18 0,71 71 16,-71-89-16,36 54 15,-54-89-15,19 53 16,-19-70-16,-17 17 16,-35-17-16,-36-18 15,19 0-15,-1 0 16,-36 0-16,1-18 0,0 18 16,-18 0-16,-17-17 0,-107-1 15,125 18-15,-89-18 16,123 18-1,-35 0-15,89 0 16,-19 0-16</inkml:trace>
  <inkml:trace contextRef="#ctx0" brushRef="#br2" timeOffset="124605.9">27922 8643 0,'-17'-18'16,"34"36"-16,-52-53 0,17 35 15,1 0 1,-1 17-16,1 19 0,-1 34 16,18-34-16,0 34 15,0-35-15,18-17 16,34 17-16,-34-17 15,17-18-15,1-18 16,-19-17-16,1 17 16,0-17-16,-18 17 0,17-52 15,-17 35-15,-17-18 16,17 35 0,0 36-1,17 17-15,-17-17 16,18 17-16,-1 0 0,19 18 15,-19-35-15,19 17 16,-54-53 15</inkml:trace>
  <inkml:trace contextRef="#ctx0" brushRef="#br2" timeOffset="124865.226">27552 8273 0,'18'0'16,"-1"0"-16,36-18 15,-18 18-15,18-18 16,-35 1-16,17 17 16,-17 0-16,-18-18 15,-18 18-15,1 0 16</inkml:trace>
  <inkml:trace contextRef="#ctx0" brushRef="#br2" timeOffset="125076.789">27728 8096 0,'-17'0'15,"-1"18"-15,0 0 0,-17 17 16,18 0-16,-19 18 16,36-35-16,0 35 15,18-36 1,17 18-16,0-17 15,18-18-15,-17 0 16,-19 0-16</inkml:trace>
  <inkml:trace contextRef="#ctx0" brushRef="#br2" timeOffset="125509.939">28240 8043 0,'-18'0'47,"1"18"-32,-1 0 1,0-1-16,1 1 0,-19 0 16,19-18-1,17 17 1,0 1-16,17-1 16,-17 1-1,18 0 1,-18-1 15,18 1-31,-1-18 16,1 18-16,0-18 15,-18 35-15,0-17 16</inkml:trace>
  <inkml:trace contextRef="#ctx0" brushRef="#br2" timeOffset="125766.621">28346 8079 0,'0'0'0,"-18"17"15,18 1-15,-18 0 0,18-1 16,0 18-1,0-17-15,18 0 16,0-1-16,17-17 16,-17 18-16,-1-18 15,1 0-15,0 0 16,-18-18 0</inkml:trace>
  <inkml:trace contextRef="#ctx0" brushRef="#br2" timeOffset="125955.624">28416 8132 0,'0'0'0,"-17"35"16,17-18-16,0 19 15,0-19-15,0 19 16,17-19-16,19 1 15,-19-18-15,1 0 16,-1 0-16</inkml:trace>
  <inkml:trace contextRef="#ctx0" brushRef="#br2" timeOffset="126239.879">28522 8149 0,'0'0'0,"18"0"47,-1 18-47,1-1 16,0 1-16,17 0 16,-17-18-16,-1 0 15,1 17 1,-18 1-1,-18 17 1,1-17-16,-1-18 0,-17 35 16,17-17-16,-35 17 15,18-17-15</inkml:trace>
  <inkml:trace contextRef="#ctx0" brushRef="#br2" timeOffset="126740.211">27640 8255 0,'18'0'15,"-18"-18"1,17 18-16,1 0 0,35-17 15,-18 17-15,53-18 16,-52 18-16,34-18 16,-52 18-16,17-17 15</inkml:trace>
  <inkml:trace contextRef="#ctx0" brushRef="#br2" timeOffset="129892.682">25718 10971 0,'17'0'16,"-17"-17"-16,18-1 0,17 18 15,-17-35-15,35 17 0,52-35 16,-34 18 0,105-53-16,-87 35 15,140-35-15,-123 17 16,141-35-16,-124 53 16,124-70-1,-123 70-15,-19 0 16,1 0-16,0 0 0,35-17 15,-88 34-15,0 1 16,-35 18-16,-1-1 16,1 0-16,-18 1 15,18 17 1,-1-18-16,-17 0 16,0-17-16</inkml:trace>
  <inkml:trace contextRef="#ctx0" brushRef="#br2" timeOffset="130138.523">27852 9596 0,'35'0'16,"-17"0"-16,35-18 16,-18 18-16,0 0 15,36 0-15,-54 18 16,54-1-16,-53 1 15,-1 35-15,1-36 16,-18 19-16,-18 17 16,18-18-16,0 0 15,-17-17-15,17 17 0,35 0 16,0-35 0</inkml:trace>
  <inkml:trace contextRef="#ctx0" brushRef="#br2" timeOffset="130821.67">27869 7620 0,'0'-18'32,"-17"1"-32,-18-19 15,-1 1-15,-17 0 16,0 0-16,-17-1 0,-1-17 0,-17 1 15,-88-90 1,70 72-16,-106-107 16,89 72-16,-1-1 0,-123-71 15,53 54 1,106 88-16,-18-36 16,71 53-16,17-17 15,18 18-15,36-1 16,-1 18-16,35 0 15,-34 0-15,-19 0 16</inkml:trace>
  <inkml:trace contextRef="#ctx0" brushRef="#br2" timeOffset="131166.098">26088 6438 0,'0'-17'16,"0"34"-16,0-52 0,0 0 0,18-54 16,-18 54-16,0-53 15,0 53 1,0-1-16,0 1 0,0 18 15,0-1-15,0 0 0,17 18 16,36 0 0,-18 18-16,18 0 15,0-18-15,0 17 16,71-17-16,-71 18 16,52-18-16,-69 0 15,-1 0 1</inkml:trace>
  <inkml:trace contextRef="#ctx0" brushRef="#br2" timeOffset="131766.829">20003 10795 0,'0'0'0,"70"-71"15,1 36-15,-1-35 16,36-1-16,0 1 0,0-19 15,17 1-15,142-88 16,-142 88-16,124-89 16,-141 107-16,70-54 15,-123 89-15,-17 0 16,-19-1-16,-34 19 16,-1 17-16,-17 0 15</inkml:trace>
  <inkml:trace contextRef="#ctx0" brushRef="#br2" timeOffset="131967.864">21273 9648 0,'0'0'0,"17"0"16,-17-17-1,71-1-15,-1-17 16,-34 35-16,34 0 16,-52 18-16,17 17 15,-17 0-15,-18 18 16,0-18-1,0 18-15,0-35 16,0 0-16,-18-1 0,0-17 16</inkml:trace>
  <inkml:trace contextRef="#ctx0" brushRef="#br2" timeOffset="132689.568">21678 7585 0,'18'0'15,"-18"-18"-15,0 0 0,-18 1 16,1-1-16,-1-17 16,0 0-16,-52-54 15,17 37-15,-53-72 16,53 53-16,-106-87 15,89 52-15,-107-88 16,89 88-16,-88-123 16,88 123-16,-71-53 15,106 89-15,-35-19 16,70 54-16,18 17 16,-18 1-16,18-1 0,18 1 31,0 17-31,-1 0 15,19 0-15</inkml:trace>
  <inkml:trace contextRef="#ctx0" brushRef="#br2" timeOffset="132995.883">20214 6033 0,'0'-18'15,"0"0"1,-17-35-16,-1 0 16,18 36-16,0-36 15,0 35-15,0-17 16,0 17-16,35 1 16,-17 17-16,17 0 15,0 0-15,1 17 16,52 19-16,-53-19 15,71 18-15,-71-17 16,36 17-16,-36-35 16,0 0-1,-17 0-15,0 18 16,-36-18-16</inkml:trace>
  <inkml:trace contextRef="#ctx0" brushRef="#br2" timeOffset="133753.164">14534 10989 0,'53'0'0,"0"-18"15,18-17-15,17 0 16,0-18-16,18-18 0,123-70 16,-105 53-16,-1 18 15,142-107-15,-142 89 16,89-53-16,-141 88 15,-1 18-15,-35-1 0,1 19 16,-54 17 0,-52 35-1,34-17-15,-17-1 16,18-17-16</inkml:trace>
  <inkml:trace contextRef="#ctx0" brushRef="#br2" timeOffset="133903.063">15981 9984 0,'0'-18'16,"0"0"-16,0 54 0,17-89 15,1 53-15,17-18 16,1 18-16,-1 0 16,36 0-16,-54 0 0,36 0 15,-35 18-15,17-1 16,-35 1-16,0 0 16,-18-18-1</inkml:trace>
  <inkml:trace contextRef="#ctx0" brushRef="#br2" timeOffset="134552.878">16051 7479 0,'0'0'16,"18"0"-16,-18-18 16,0 1-1,-18-19-15,-52-17 16,35 18-16,-18 0 16,-71-71-16,54 53 15,-89-88-15,71 53 16,-18-18-16,18 18 0,-36-18 15,-105-88-15,123 88 16,-106-53 0,124 106-16,35 1 0,0 34 15,36-17-15,-1 17 16,0 18-16,18-18 0,0 1 16,18 17-1,0 0-15,-1-18 16,1 18-1</inkml:trace>
  <inkml:trace contextRef="#ctx0" brushRef="#br2" timeOffset="134843.197">14270 6227 0,'-18'-18'16,"36"36"-16,-36-54 0,18 19 15,18-54-15,-18 18 16,0-53-16,18 53 16,-18-17-16,0 35 15,0-18-15,17 35 16,18 18 0,1 18-16,34 35 15,-17-36-15,53 18 16,-35-17-16,34 0 15,-52-18-15,36 0 16,-54 17-16,-53 1 16</inkml:trace>
  <inkml:trace contextRef="#ctx0" brushRef="#br2" timeOffset="135442.704">6914 10883 0,'18'0'0,"17"-17"16,18-19-16,88-70 16,-52 54-16,16-19 0,142-88 15,-123 71-15,17 17 16,0-17-16,-17 0 16,122-71-16,-140 89 15,53-36-15,-124 71 16,1-1-16,-54 36 15,0 18 1</inkml:trace>
  <inkml:trace contextRef="#ctx0" brushRef="#br2" timeOffset="136116.956">8255 7585 0,'0'17'16,"0"-34"-16,-18 17 0,-17-53 15,0 35 1,0-17-16,-1-18 16,-17 0-16,-52-70 0,52 52 15,-18 0-15,0-17 0,-17-18 16,-88-105-16,70 87 16,0 18-16,0-17 15,-88-71 1,106 123-16,-71-52 0,107 70 15,16 35-15,1-17 16,35 17-16,18 18 16,17 0-1,-17 0-15,-1 18 16</inkml:trace>
  <inkml:trace contextRef="#ctx0" brushRef="#br2" timeOffset="136449.597">6597 6368 0,'0'0'15,"-18"0"-15,18-18 0,-17-53 16,17 36 0,-18-71-16,18-17 15,0 52-15,-18-52 16,1 70-16,-1-18 15,18 54-15,-35-1 16,17 18-16,18 18 31,53-1-15,-18 1-16,18 0 0,88-18 16,53-18-1,-105 0-15,-1 1 16,53 17-16,-88 0 15,0 0-15,-36 35 16,-17-17-16</inkml:trace>
  <inkml:trace contextRef="#ctx0" brushRef="#br2" timeOffset="139787.106">27605 9208 0,'0'-18'0,"-18"18"16,18-18-1,0 36 48,18 0-63,-18-1 15,18 1-15,-18-1 16,0 1 0,0 0-16,17-1 0,1-17 15,35 0 1,-36 0-16,72 0 0,-72 0 16,18 0-16,1 0 0,-1 0 15,-17 18-15</inkml:trace>
  <inkml:trace contextRef="#ctx0" brushRef="#br2" timeOffset="140998.169">27711 9437 0,'17'0'16,"-17"-18"0,18 18 62,-36 18-78,18-1 15,0 1 1,0 0 0,-17-1-16,-1 1 15,0 0-15,-17-1 16,18 19-16,-1-36 0,-17 17 15,17 1-15,0-1 0,-35 1 16,36 0 0,-19-1-16,1 1 15,-18 17-15,18-17 16,0 0-16,-1-1 0,-34 19 16,17-19-16,-18 18 15,19-17-15,-19 0 16,18-1-1,-53 1-15,53 0 16,-88 17-16,53-17 16,17-1-16,-17 1 15,18-18-15,-107 35 16,89-17-16,-88-1 16,88 1-16,-1-18 15,-17 18-15,18-1 0,-18-17 16,-88 18-16,89-18 0,-72 0 15,71 0 1,-88 0-16,106-18 16,-18 18-16,18-17 15,0 17-15,0 0 0,-71-18 16,71 0-16,-89-17 16,89 17-16,18 1 15,-19-1-15,-69-35 16,70 36-16,17-1 0,-17 0 15,-53-35-15,70 18 16,-52-18-16,70 36 16,-35-36-1,52 17-15,1 19 0,0-19 16,17 19-16,0-18 16,1 17-16,-1 0 15,18 36 48,0 0-48,0-1 1,0 1-16</inkml:trace>
  <inkml:trace contextRef="#ctx0" brushRef="#br2" timeOffset="141371.112">22172 9772 0,'0'0'16,"0"18"-16,18-18 15,-1 0-15,19-36 16,-19 19-16,1-19 15,17-17 1,-17 36-16,-1-36 16,-17 35-16,0-35 15,-17 36-15,17-1 0,0 0 16,17 18 0,54 36-1,-36-19 1,71 19-16,-53-19 15,71 1-15,-54-18 16,1 0-16,-36 0 16,-17 0-16,-36 0 15,-35 18 1,0-18-16</inkml:trace>
  <inkml:trace contextRef="#ctx0" brushRef="#br2" timeOffset="142549.547">21167 9384 0,'35'-35'15,"-70"70"-15,88-88 0,-36 35 16,-34 36 15,-1 0-31,0 17 16,-17 0-16,-18 18 15,18-18-15,-36 54 16,-35-19 0,36-35-16,-71 36 15,53-36-15,-106 36 16,105-36-16,-34 18 16,17-18-16,0 1 0,-88 52 15,88-53-15,-70 18 16,88-18-16,-18 0 15,0-17-15,18 0 0,-106-1 16,88-17 0,0 0-16,18 0 0,-18 0 15,0-17-15,1 17 0,16-18 16,-16 0-16,16 1 0,-69-54 16,87 36-1,0-18-15,1 0 0,-54-70 16,72 87-16,-37-34 15,36 35-15,36 35 16,-19-18-16,19 0 0,-1 18 16,1 0-16,17-17 15,-18 17-15,36 0 47,-18 17-31</inkml:trace>
  <inkml:trace contextRef="#ctx0" brushRef="#br2" timeOffset="142873.408">17268 10054 0,'18'-17'31,"-18"-1"-15,0-17-16,18 17 0,-18-53 16,0 36-16,0-35 15,0 52-15,-18-53 16,18 54 0,-18-1-16,36 18 15,0 18 1,17-1-16,0 1 0,54 17 15,-37-17 1,54 0-16,-53-1 16,-18-17-16,1 0 15,-19 18-15,-34-18 16,-1 0-16,-17-18 0</inkml:trace>
  <inkml:trace contextRef="#ctx0" brushRef="#br2" timeOffset="143851.148">15452 9560 0,'0'18'16,"0"0"-1,17-18 1,-17 17 0,0 1-1,-17-18-15,-1 35 16,0-17-16,1-1 16,-19 1-16,1 0 0,-35 35 15,34-36-15,-52 19 16,35-19-16,-53 36 15,36-35-15,-36 35 16,35-36-16,-52 36 16,70-35-16,-88 17 15,70-17-15,1-1 16,-1 1-16,1-18 16,-89 35-16,88-17 15,-87 0-15,70-18 16,-89 17-16,89-17 15,-124 0 1,106 0-16,-105 0 16,87 0-16,1-17 15,-1 17-15,1 0 0,-142-18 16,142 0-16,-124 18 16,141-17-16,-141-19 15,141 1-15,-123-18 16,123 18-16,-88-36 15,106 36-15,0 0 16,17-18-16,-17 18 0,17-18 16,1 17-16,-1 1 0,-52-18 15,52 18 1,-52 0-16,70 17 16,-18-17-16,36 35 15,0-18-15,17 18 16,18-18-16,18 18 31,-1 0-31,1 0 16,0 0-16,-1 18 0,1-18 15</inkml:trace>
  <inkml:trace contextRef="#ctx0" brushRef="#br2" timeOffset="144247.633">9860 10160 0,'-17'35'0,"34"-70"0,-34 35 31,34-88-16,-17 35-15,18-71 16,-18 72-16,0-54 16,0 53-16,0-35 15,0 52-15,-18-34 16,18 52-16,0-17 16,0 0-1,0 17-15,18 18 16,-1 0-16,54 0 15,35 35 1,-53-17-16,70-18 0,-52 0 16,-18-18-16,53 1 15,-36-1 1,-52 18-16</inkml:trace>
  <inkml:trace contextRef="#ctx0" brushRef="#br0" timeOffset="169243.198">3528 14164 0,'0'35'31,"0"36"-31,17-1 16,-17 1-16,0 17 0,18 124 16,-18-89-16,-18 71 15,36-70 1,-18-89-16,0 0 16,0-52-1,0-89 1,0 53-16,0-18 0,0-70 15,0 53-15,0-106 16,0 106-16,0-88 16,18 123-16,35-36 15,-36 72 1,36-1-16,-35 36 16,52 52-16,-34 1 15,17 88-15,-36-71 16,18 106-1,-17-124-15,-18 19 16,18-36-16,-1 17 0,19 18 16,-19-52-16,1 16 15,-18-34-15</inkml:trace>
  <inkml:trace contextRef="#ctx0" brushRef="#br0" timeOffset="169395.102">3634 14870 0,'53'17'15,"-18"-17"-15,18 18 0,35 0 16,-53-18-16,0 17 16,1-17-16,-1 18 15</inkml:trace>
  <inkml:trace contextRef="#ctx0" brushRef="#br0" timeOffset="169660.306">4339 14799 0,'-35'-18'0,"70"36"0,-105-18 15,52 18-15,-17 35 16,17-36-16,0 19 0,18 34 16,0-52-16,18 17 15,17-17-15,-17-1 16,53-17-16,-36 0 16,18 0-1,-36 0-15,19-17 0</inkml:trace>
  <inkml:trace contextRef="#ctx0" brushRef="#br0" timeOffset="170329.867">4604 14870 0,'-18'17'16,"18"19"-16,-18-19 0,18 54 15,0-54-15,18 19 16,0-1-16,-1-17 16,19-1-16,-1-17 15,-17-17-15,17-19 16,-35 19-16,18-36 16,-18 17-16,0 19 15,0-36 1,0 35-16,0 36 15,17 35-15,1 0 16,17 35-16,-17-35 16,17 53-1,-35-53-15,18-18 0,-18 18 16,0-36-16,0 19 0,-18-19 16,0 19-16,1-36 0,-36 17 15,35-17-15,-35-17 16,36-1-16,-36-17 15,35-1-15,18-17 16</inkml:trace>
  <inkml:trace contextRef="#ctx0" brushRef="#br0" timeOffset="170578.491">4992 14958 0,'0'0'16,"-35"53"-16,17-36 0,0 36 15,18-35-15,18 35 16,17-36-16,18-17 16,-18 0-16,36 0 15,-36 0-15,18-35 16,-35 18-16,-1-1 15,1 0-15,-18 1 0,0-1 16,0-17-16</inkml:trace>
  <inkml:trace contextRef="#ctx0" brushRef="#br0" timeOffset="170773.714">5203 14411 0,'18'141'0,"-36"-282"0,54 353 16,-19-142-16,-17 1 0,18-1 16,0 71-16,-18-88 15,17 53 1,1-88-16,-18 17 0,35-17 16,-17-18-1</inkml:trace>
  <inkml:trace contextRef="#ctx0" brushRef="#br0" timeOffset="170911.581">5486 15046 0,'17'35'16,"-34"-70"-16,34 106 0,-17-54 16,18 1-1,-18-36 1</inkml:trace>
  <inkml:trace contextRef="#ctx0" brushRef="#br0" timeOffset="171018.364">5503 14799 0,'18'0'16,"-18"18"-1</inkml:trace>
  <inkml:trace contextRef="#ctx0" brushRef="#br0" timeOffset="171206.225">5680 14993 0,'0'53'0,"0"-106"16,0 124-16,0-36 15,17-17-15,36-1 16,-35-17-16,52 0 15,-34 0-15,-1-17 16,-17 17-16,-1-18 0</inkml:trace>
  <inkml:trace contextRef="#ctx0" brushRef="#br0" timeOffset="171929.487">7126 14887 0,'0'0'16,"-35"-35"-16,0 17 0,17 18 16,-17 0-16,17 0 15,-17 0-15,17 18 16,-17 17-16,17 1 0,1 52 15,17-53-15,17 36 16,1-54-16,17 1 16,-17-18-16,17 17 0,18-34 15,-35-1-15,17-52 16,-18 52-16,-17-53 16,0 54-16,0-18 15,0 70 1,0 53-1,18-17-15,-18-1 16,18 54-16,-1-72 16,-17 54-16,0-70 15,0 17-15,-17-36 16,-19 1 0,19-18-16,-36-35 15,35 17-15,-35-53 16,36 36-16,17-18 15,-18 0-15</inkml:trace>
  <inkml:trace contextRef="#ctx0" brushRef="#br0" timeOffset="172169.673">7355 15205 0,'0'0'15,"0"17"-15,18 1 0,-36-36 31,1-17-15,17 17-16,-18-17 0,1-18 16,17-17-1,0 52-15,17-17 16,1 17-16,-1 1 0,19 17 16,-19 0-1,36 17 1,-35 1-16,0-18 0</inkml:trace>
  <inkml:trace contextRef="#ctx0" brushRef="#br0" timeOffset="172497.044">7602 14940 0,'0'0'0,"-17"35"15,-1 1-15,18-19 0,0 19 16,0-1-1,18-17-15,35-1 16,-36-17-16,36-17 16,-35-1-16,17-17 15,-35 17-15,0-17 0,-18-1 16,1 19 0,-36-1-16,35 18 15,1 18 1,17-1-16,0 1 0,17 17 15,1 1-15,35-1 16,-36-35-16,19 18 16,-1-18-16,-17 0 0,35 0 15,-36 0-15,-17-18 16</inkml:trace>
  <inkml:trace contextRef="#ctx0" brushRef="#br0" timeOffset="172909.015">7938 15134 0,'0'0'15,"17"124"-15,-17-54 0,35 54 16,-35-89-16,36 36 15,-36-54-15,0-34 32,-36-36-32,1-36 15,18 54-15,-1-71 16,0 36-16,36-36 16,0 35-16,52 1 15,-17 52-15,18 1 16,-36 17-1,0 52-15,-35-16 16,-18 34-16,-17-34 16,-35 16-16,34-34 15,1-18-15,-18 0 16,36 0-16,-1-35 16,18 0-16,18-36 15</inkml:trace>
  <inkml:trace contextRef="#ctx0" brushRef="#br0" timeOffset="173208.308">8220 14464 0,'0'0'16,"35"159"-16,-17-71 0,-18 0 15,17 0-15,-17 0 16,18 36-16,0-71 15,-18-18-15,17 0 16,1-35-16,-1-35 16,-17 0-16,36-53 15,-19 52 1,1-17-16,0 36 16,17 34-16,-17 1 15,-18 17-15,17 1 16,1-1-16,0 18 15,-1-18-15,1 0 0,-1-17 16,-17 0-16</inkml:trace>
  <inkml:trace contextRef="#ctx0" brushRef="#br3" timeOffset="183638.054">5468 9155 0,'-18'0'16,"1"0"-16,-1 0 15,36 0 32,35 0-31,0 17-16,35 1 15,-35-18-15,0 0 16,0 18-16,-1-18 0,1 0 16,18 17-16,-18-17 0,35 0 15,-53 0-15,-17 0 16,0 0-16,-1 0 0,-17 18 16</inkml:trace>
  <inkml:trace contextRef="#ctx0" brushRef="#br3" timeOffset="185383.158">13335 9278 0,'0'0'0,"0"-18"47,18 36-16,17-18-31,0 18 16,71-18-16,-53 0 16,70 0-1,-52 0-15,52 0 16,-87 0-16,-1 17 0,0-17 16</inkml:trace>
  <inkml:trace contextRef="#ctx0" brushRef="#br3" timeOffset="186461.073">19332 9190 0,'-17'-18'0,"17"1"31,0-1 0,-18 18-15,0 0-16,1 18 15,-1-18-15,0 17 16,1-17 0,34 0 15,19 18-15,-1-18-16,53 0 15,-35 0-15,0 0 16,18 0-16,-1 0 0,54 0 15,-72 0-15,1 0 16,-35 18-16</inkml:trace>
  <inkml:trace contextRef="#ctx0" brushRef="#br3" timeOffset="187361.842">24818 9208 0,'-18'0'16,"36"17"15,35 1-31,-18-18 15,71 17 1,-53-17-16,88 0 16,-70 0-16,70 0 15,-106 0-15,0-17 16</inkml:trace>
  <inkml:trace contextRef="#ctx0" brushRef="#br3" timeOffset="191889.774">27993 9084 0,'-18'0'16,"18"-18"-1,18 18 1,-36 0 47,1 0-32,-1 0-16,0 0-15,1 0 16,-1 0 0,36 0 31,-1 0-32,1 0-15,17 0 0,18 0 16,-18 18-16,1-18 15,-1 0-15,18 18 0,53-18 16,-53 0-16,35 0 16,-70 0-1,34-18-15,-34 18 16,0 0-16,-36 0 16,-17 0-1,17 0-15,-52 0 16,34 0-1,-52 0-15,53 0 16,-53 0-16,52 0 16,1 0-16,-35 0 15,17 0 1,35 0-16,0-18 16,1 18-16,17-17 15,17 17 16,19 17-31,-1-17 16,53 18 0,-35-18-16,71 0 15,-72 0-15,54-18 16,-53 18-16,-18 0 16,-17 0-16</inkml:trace>
  <inkml:trace contextRef="#ctx0" brushRef="#br3" timeOffset="194047.02">21713 8996 0</inkml:trace>
  <inkml:trace contextRef="#ctx0" brushRef="#br3" timeOffset="194558.881">21713 8996 0,'-17'0'0,"34"0"0,-87 0 0,52 0 15,1 0 1,-1 0 0,0 0-1,1 0 1,17-18-16,-18 18 0,36 0 31,17 0-15,0 0-16,53 0 15,-35 0-15,53 0 16,-35 0-16,-18 0 16,0 0-16,17 0 0,18 0 15,-52 0-15,17 0 16,-36 0-1,-34 0 1,-1-17-16,0 17 16,1 0-16,-19 0 0,-34 17 15,17-17-15,-35 0 16,35 0-16,0 0 16,0 18-16,0-18 0,-35 0 15,53 0-15,-18-18 16,35 18-16,0 0 15,36 0 1,17 18 0,1-18-1,34 0-15,-17 0 16,35 0-16,-35-18 16,18 18-16,-36-17 15,0 17 1,-17 0-16,-18 17 15,-18-17-15</inkml:trace>
  <inkml:trace contextRef="#ctx0" brushRef="#br3" timeOffset="212643.441">16210 9137 0,'-17'0'16,"34"0"78,18 0-94,-17 0 15,17 0-15,18 0 0,0-18 16,18 18-16,-1 0 0,71 0 16,-70 0-1,0 18-15,34-18 16,-34 0 0,-53 0-16,-54 18 0</inkml:trace>
  <inkml:trace contextRef="#ctx0" brushRef="#br3" timeOffset="-214622.511">8290 9208 0,'0'0'15,"18"17"1,17-17-1,0 18-15,18-18 0,106 0 16,-71 0-16,1 0 16,16-18-16,1 1 0,71 17 15,-107 0-15,18 0 16</inkml:trace>
  <inkml:trace contextRef="#ctx0" brushRef="#br3" timeOffset="-209891.431">5627 5433 0,'17'0'32,"1"17"-17,17-17-15,18 0 0,71 0 16,-54-17-16,1 17 0,88-18 15,-89 18-15,36-17 16,-53 17 0,0 17-16,-53 1 15</inkml:trace>
  <inkml:trace contextRef="#ctx0" brushRef="#br3" timeOffset="-209222.717">13476 5292 0,'0'0'0,"0"17"15,18 1 1,-1-18-16,72 18 16,-19-18-16,18 0 15,1 0-15,16 0 0,107-36 16,-106 36-16,88-17 16,-124 17-16,-17 0 15</inkml:trace>
  <inkml:trace contextRef="#ctx0" brushRef="#br3" timeOffset="-208616.845">19667 5345 0,'0'0'15,"-17"0"-15,34 0 16,54 17-1,-18-17 1,123 0-16,-88 0 16,142-17-16,-142 17 15,88 0-15,-105 17 16,-18-17-16,-18 0 16</inkml:trace>
  <inkml:trace contextRef="#ctx0" brushRef="#br3" timeOffset="-208021.763">25277 5362 0,'0'0'0,"0"18"15,17-18-15,1 18 16,70-1-16,-17-17 15,34 0-15,142 0 16,-106 0-16,124-17 16,-141 17-16,-36-18 15</inkml:trace>
  <inkml:trace contextRef="#ctx0" brushRef="#br0" timeOffset="-198439.639">6932 3634 0,'0'-18'31,"18"-17"-15,-1-1-16,36-16 15,0 16-15,35-34 16,-17 34-16,-18 1 0,17 0 16,89-36-1,-88 54-15,87-54 16,-87 53-16,35-17 16,-36 18-1,-52-1-15,-18 36 16,-18-18-1</inkml:trace>
  <inkml:trace contextRef="#ctx0" brushRef="#br0" timeOffset="-198161.076">7814 2822 0,'18'18'16,"-1"-18"-16,1 18 15,53-1-15,17 1 16,-53-1-16,36 1 16,-54 0-16,1-18 15,-1 17-15,-34 36 16,-1-17-16,1-1 0,-36 18 15,35-36 1,-17 19-16,17-19 16</inkml:trace>
  <inkml:trace contextRef="#ctx0" brushRef="#br0" timeOffset="-197415.714">8961 2999 0,'0'0'16,"0"-36"-16,0 19 0,0 34 31,0 54-16,17-18-15,1 35 16,-18-53-16,53 36 16,-36-54-16,36 1 15,-35-18-15,35-35 16,-18 17-16,-17-17 16,17-53-1,-35 17-15,0 36 16,0 17-16,0 1 0,0 34 15,0 54 1,18-1-16,-1 54 16,-17-54-1,18-17-15,-18 0 0,18 0 16,-18 0-16,-18 35 16,18-70-16,-35 35 15,17-53-15,-17 17 16,17-34-16,1-1 15,-19 1-15,1-54 16,17 18-16,1 0 0</inkml:trace>
  <inkml:trace contextRef="#ctx0" brushRef="#br0" timeOffset="-197042.999">8961 2681 0,'0'-18'16,"0"1"-16,52-54 15,1 18 1,0 0 0,-35 36-16,17-1 15,-17 1-15,-18 34 16,0 18 0,0-17-1,18 35-15,-18-35 16,17 17-16,1-17 0,-1-1 15,36 18-15,-35-35 16,17 18-16</inkml:trace>
  <inkml:trace contextRef="#ctx0" brushRef="#br0" timeOffset="-196672.515">9790 2452 0,'0'0'0,"-18"0"15,0 0 1,1 17-16,-1-17 15,0 18-15,1 0 0,-19-1 16,19 1-16,-1 0 16,18-1-16,-17 1 15,17 17-15,17-17 16,-17-1-16,18 1 16,17 0-16,-17-1 0,17 1 15,-17 0-15,17-1 16,-17-17-16,-18 18 0,35-18 15</inkml:trace>
  <inkml:trace contextRef="#ctx0" brushRef="#br0" timeOffset="-196463.96">9895 2611 0,'18'0'16,"0"0"-16,17 17 15,36-17 1,-19-17 0,-34 17-16,0 0 15</inkml:trace>
  <inkml:trace contextRef="#ctx0" brushRef="#br0" timeOffset="-196181.709">10019 2452 0,'0'17'16,"0"-34"-16,-18 70 0,18-36 16,0 36-16,0-35 15,0 35-15,18-36 16,0 1-16,-1 0 16,1-1-16,35-17 15,-36 0-15,19 0 16,-19 0-16,1 0 15,-18-17-15</inkml:trace>
  <inkml:trace contextRef="#ctx0" brushRef="#br0" timeOffset="-195753.02">10231 2381 0,'0'0'15,"17"18"16,18 0-15,-17-1-16,0 1 0,35-1 16,-18 1-16,0 0 15,1-1 1,-19-17-16,1 18 0,-1 0 16,-17-1-16,0 1 15,0 0 1,-52 17-1,34-18-15,0 1 16,-17 17-16,17-17 16,1-18-16,-1 18 15,18-1-15,0 1 16</inkml:trace>
  <inkml:trace contextRef="#ctx0" brushRef="#br0" timeOffset="-195447.207">10883 2928 0,'0'0'0,"18"18"15,-1-1-15,1 1 16,53 0 0,-36-1-16,36-17 15,-54 0-15,18 0 16</inkml:trace>
  <inkml:trace contextRef="#ctx0" brushRef="#br0" timeOffset="-195329.895">10989 3246 0,'71'35'16,"-142"-70"-16,177 70 0,-71-35 15,0 17-15,-17-17 0,17 0 16</inkml:trace>
  <inkml:trace contextRef="#ctx0" brushRef="#br0" timeOffset="-194519.857">11924 3104 0,'18'-17'16,"-36"34"-16,36-52 0,-18 18 0,-18-1 15,0 18-15,1-18 16,-19 18-16,19 0 0,-54 53 16,54-35-16,-19 35 15,1 35-15,17-35 16,18 17-1,18-34-15,35 17 16,-18-53-16,36 0 16,-18 0-16,-18-18 0,18-53 15,-36 36-15,1-35 16,-18 34-16,0 1 16,0 17-16,-18 1 15,18-1-15,-17 18 16,17 18-16,0 52 15,17-17-15,1 0 0,0 18 16,35 70 0,-18-53-16,0 0 0,-17-17 15,-1 35-15,-17-54 16,-17 19-16,-18-36 16,-71 1-16,53-19 15,-88 1-15,53-18 16,-71-35-1,71 17-15,-54-35 16,90 35-16,-1-17 16,35 35-16,0-18 15</inkml:trace>
  <inkml:trace contextRef="#ctx0" brushRef="#br0" timeOffset="-193306.615">12577 2487 0,'-53'-35'15,"17"35"-15,19 17 0,-36 36 16,18 0-16,17 18 16,18-1-16,-18 1 0,18 105 15,18-105-15,-18-1 16,53 54-16,-18-71 16,53 17-1,-52-34-15,34 17 16,-35-36-16,54 1 15,-72-18-15,18-18 16</inkml:trace>
  <inkml:trace contextRef="#ctx0" brushRef="#br0" timeOffset="-192410.453">13018 2628 0,'0'-17'15,"0"52"1,0 35 0,17-17-16,1 53 15,-18-35-15,17 52 16,1-70-16,17 18 15,-17-36 1,17 18-16,-17-53 16,0 17-16,-1-34 15,1 17-15,-18-35 0,17 17 16,-17-53 0,0 54-16,0-1 0,18 18 31,17 18-31,-17-1 15,0 1-15,52 0 16,-52-1-16,17-17 16,-17 0-16,17 0 0,0 0 15,1-35-15,-19 0 16,1-1-16,-36-69 16,1 69-16,-36-69 15,35 52-15,-17 0 0,-36-36 16,54 54-16,-1 18 15,0-1-15,18 36 32</inkml:trace>
  <inkml:trace contextRef="#ctx0" brushRef="#br0" timeOffset="-191599.665">13882 3034 0,'0'0'0,"0"18"31,0 34-15,0-34-16,0 0 0,17 17 16,-17-17-16,36-1 15,-19-17-15,1 0 16,0-17-16,-1-19 15,1 1-15,-18 17 16,0-17-16,0 18 16,0 34-1,35 54 1,-17-36-16,17 53 16,-17-35-16,17 35 15,-35-52-15,18 17 16,-36-1-1,18-16-15,-35-19 16,-1 1-16,-52-18 16,53-18-16,0 18 0,-36-35 15,36 35-15,0-35 16,35 17-16,0 1 16,0-1-16,35 0 15</inkml:trace>
  <inkml:trace contextRef="#ctx0" brushRef="#br0" timeOffset="-191183.004">14252 2593 0,'0'0'0,"18"0"15,0 0 1,17 0-16,18 0 16,-18 0-16,36-18 15,-36 18-15,-18-17 16</inkml:trace>
  <inkml:trace contextRef="#ctx0" brushRef="#br0" timeOffset="-190887.223">14288 2575 0,'0'0'16,"0"18"-16,0 17 16,0 0-16,0 54 15,17-19-15,-17-17 0,0 18 16,18-18-16,-18 0 0,35 17 16,-35-35-16,18-17 15,-1 0-15,1-1 0,17-17 16,1 0-1,-1 0-15,-18 0 0,36 0 16,-35 0-16,-18 18 16,18-18-16,-18 18 0,17 17 15,-17-18-15</inkml:trace>
  <inkml:trace contextRef="#ctx0" brushRef="#br1" timeOffset="-174203.671">15258 2928 0,'0'-18'0,"0"1"16,0-1 0,-18 1-1,0 17 1,1 0-16,-19-18 16,1 18-16,-18 35 15,18-17-15,0-1 16,17 19-16,-17 34 15,17-34-15,36 52 16,17-35-16,0-36 16,1 1-16,-1-18 15,18 0-15,17-35 16,-34 17-16,17-53 16,-36 36-16,-17 0 15,0 0-15,0-1 0,0 19 16,-17-1-16,-1 0 0,0 1 15,1 17-15,17 17 16,35 19 0,-17-19-16,34 19 15,-34-19-15,35 1 16,-18-18-16,-17 18 16,0-18-1,-36 0 1</inkml:trace>
  <inkml:trace contextRef="#ctx0" brushRef="#br1" timeOffset="-173737.434">15028 2540 0,'0'-18'16,"0"36"-16,-17-36 0,-1 18 16,0 0-16,1 0 15,-1 0 1,36 0 15,-1 0-15,36 0-1,0 0 1,-17 0-16,-1 0 0,0 18 16,0-18-16,18 18 15,-17-18-15,16 17 16,-34-17-16,0 0 0,-1 18 15,-17-36 17,0 1-17,-17 17-15,-1-18 16,18 0-16,-18 18 0</inkml:trace>
  <inkml:trace contextRef="#ctx0" brushRef="#br1" timeOffset="-173436.82">15275 2381 0,'0'18'16,"36"-18"-1,-1 18-15,-18-18 16,19 17-16,-1-17 15,-17 18-15,35 17 16,-18-17-16,-17-1 0,-1 1 16,-17 0-16,0-1 15,-17 1 1,-19-18 0,1 18-16,17-18 0,-17 17 15,17 1 1,36-18-1</inkml:trace>
  <inkml:trace contextRef="#ctx0" brushRef="#br1" timeOffset="-172868.522">15875 2258 0,'0'0'16,"18"0"-1,-36 0 16,0 35-15,1-35-16,-19 35 16,19-17-16,-1 0 0,-17-1 15,35 1 1,0 0 0,0-1-16,18 1 15,-18-1 1,35 19-16,-35-19 15,17-17-15,1 18 0,-18 0 16,18-1-16,-1 1 16,1 0-1,0-18 1</inkml:trace>
  <inkml:trace contextRef="#ctx0" brushRef="#br1" timeOffset="-172618.858">15928 2434 0,'18'0'15,"17"0"-15,-18 0 16,36 0 0,-35-17-16,17 17 15,-17 0-15,-36 0 16</inkml:trace>
  <inkml:trace contextRef="#ctx0" brushRef="#br1" timeOffset="-172346.634">15981 2311 0,'0'35'16,"0"-70"-16,0 88 0,0-18 15,0 0-15,0-17 16,0-1-16,0 1 0,35 35 16,-17-53-1,-1 18-15,-17-1 0,18-17 16,0 0-16,-1 0 0,1 0 16,-18-17-16</inkml:trace>
  <inkml:trace contextRef="#ctx0" brushRef="#br1" timeOffset="-171934.859">16140 2223 0,'0'17'31,"17"1"-31,-17-1 16,36 1-1,-19 0-15,18-18 0,18 17 16,-35 1-16,17-18 15,-35 18-15,18-18 16,-18 17 0,0 1-1,-18 0 1,1-1-16,-19 36 16,19-35-1,-1 17-15,18-17 16,0 17-16,0-17 15</inkml:trace>
  <inkml:trace contextRef="#ctx0" brushRef="#br2" timeOffset="-165689.435">17339 2840 0,'-18'-18'16,"1"1"0,-19-1-16,19 18 15,-54 0-15,36 18 16,-36 52-1,36-35-15,-18 36 16,53-18-16,18 17 16,0-34-16,52 17 15,-35-53-15,1 17 0,-1-17 16,35-17 0,-17-19-16,-53 1 15,18 17-15,-18-17 0,0-35 16,-18 52-16,18-17 15,-17 17-15,17 0 0,-18 1 16,18-1-16,18 36 16,-1-1-1,36 36 1,-35-35-16,35 35 16,-35-18-16,52-17 15,-35-1-15,-17-17 16,0 0-16,-1-17 0,-17-1 15</inkml:trace>
  <inkml:trace contextRef="#ctx0" brushRef="#br2" timeOffset="-165171.774">16969 2469 0,'0'0'15,"0"-17"-15,-18 17 0,36 0 32,35 0-17,-18 0-15,0 0 16,0 0-16,1 0 0,-1 0 16,35 0-16,-34 0 15,-19 0-15,1 0 16,-18-18-16,-18 18 15,-17-17 1</inkml:trace>
  <inkml:trace contextRef="#ctx0" brushRef="#br2" timeOffset="-164822.847">17004 2258 0,'0'0'0,"-18"17"0,1-17 15,-1 18 1,0-18-16,1 18 15,-1-18-15,-17 17 0,0 1 16,35 0-16,-18-1 16,18 1-16,18 0 15,-1-1-15,1-17 16,52 35 0,-34-17-16,-1 0 0,-17-1 15,34 19-15,-34-19 16,17 19-16</inkml:trace>
  <inkml:trace contextRef="#ctx0" brushRef="#br2" timeOffset="-164216.234">17727 2240 0,'-18'0'31,"1"0"-15,-1 18-16,1-1 16,-1-17-16,0 18 15,1 0-15,-1-18 0,18 17 16,-18 1-16,18 0 15,0-1-15,0 1 16,18 0 0,0-1-16,-1-17 0,-17 18 15,36-18-15,-36 17 16,17 1-16,1 0 16</inkml:trace>
  <inkml:trace contextRef="#ctx0" brushRef="#br2" timeOffset="-163904.476">17815 2346 0,'18'0'16,"0"0"-1,-1 0 1,1 0-16,-1 0 15,1 0 1,-36 0 0</inkml:trace>
  <inkml:trace contextRef="#ctx0" brushRef="#br2" timeOffset="-163560.257">17815 2346 0,'0'0'0,"53"-88"0,-53 105 31,-17 19-31,17-19 16,0 1-16,-18 17 15,18 1 1,0-19-16,18-17 0,-1 35 16,18-35-1,-17 0 1,-18-17-1</inkml:trace>
  <inkml:trace contextRef="#ctx0" brushRef="#br2" timeOffset="-163026.019">18027 2223 0,'-18'0'15,"36"0"1,0 17-1,-1 1-15,1-1 16,0-17 0,-1 18-16,1 0 0,-1-18 15,1 17-15,0 1 16,-1 0-16,1-18 16,-18 17-1,0 1 95,-35 0-110,35-1 15,-18 18 1,0-35-16,1 36 0,-1-36 15,1 35 1,-1-17-16,0-1 16,18 1-16,-17 0 15</inkml:trace>
  <inkml:trace contextRef="#ctx0" brushRef="#br0" timeOffset="-157315.256">16457 3193 0,'0'17'16,"-18"19"-1,18-19-15,-35 18 16,18 1-16,-1-1 15</inkml:trace>
  <inkml:trace contextRef="#ctx0" brushRef="#br0" timeOffset="-156386.403">18468 2452 0,'-18'0'16,"1"0"-1,34 0 17,19 0-32,-1-18 15,35 18 1,-52 0-16,35 0 15,-35 0-15,-1 18 0,1-18 16,0 53-16,-18-36 16,0 19-16,-18 34 15,18-17-15,0 53 16,0-35-16,0-1 0,0-17 16,18 53-1,-1-71-15,-17-17 0,0 17 16,-17-35-1,-54-18 1,36 1 0,-36 17-16,36 0 15,-53 35-15</inkml:trace>
  <inkml:trace contextRef="#ctx0" brushRef="#br0" timeOffset="-155685.212">19438 2663 0,'18'0'0,"-1"0"15,19 0-15,-1 0 16,0 0-16,0 0 16,1 0-16,-1 0 0,-17-17 15,35 17-15,-36-18 16</inkml:trace>
  <inkml:trace contextRef="#ctx0" brushRef="#br0" timeOffset="-155495.708">19579 2434 0,'0'18'15,"0"-1"-15,0 19 0,0 52 16,0-35-16,18 53 16,-1-71-16,-17 18 15,36 17 1,-36-34-16,17-19 0</inkml:trace>
  <inkml:trace contextRef="#ctx0" brushRef="#br0" timeOffset="-153961.777">20126 2258 0,'0'-18'0,"18"53"31,-1 1-31,19 87 15,-19-52-15,1-1 16,17 54-16,-35-71 16,18-18-16,-18 0 0,17 1 15,-17-54 1,0-53 0,0 36-1,0 0-15,18-1 0,17 19 16,1 17-16,-1 0 15,0 0-15,18 17 0,0 36 16,-18-17-16,-17 17 16,-18-18-16,0-17 0,-18 17 15,1-18 1,-54 1-16,36-18 16,-1 0-16,-16 0 0,34 0 15,-17 0-15</inkml:trace>
  <inkml:trace contextRef="#ctx0" brushRef="#br0" timeOffset="-153583.241">20779 2840 0,'0'0'16,"0"53"-16,0-36 0,35 1 15,-17 0-15,34-36 16,-34 0-16,17 1 16,1-18-1,-36-18-15,0 35 16,0 0-16,0 54 31,17 34-15,1-17-16,17 71 15,-17-72-15,17 54 16,-17-70-16,-18-19 0,0 1 16,0-1-16,-18 1 15,-17-18-15,-36 0 16,18-18-16,0 1 16,1-1-16,-37-35 15,72 18-15,-19 17 0,36 1 16</inkml:trace>
  <inkml:trace contextRef="#ctx0" brushRef="#br0" timeOffset="-153243.247">21255 2046 0,'0'0'0,"18"0"0,52 0 15,-35 35-15,54 54 16,-37-19-16,-16 1 15,17 17-15,0 106 16,-36-106-16,-17 18 16,-17 53-16,-1-89 15,-35 54-15,18-71 16,-53 17-16</inkml:trace>
  <inkml:trace contextRef="#ctx0" brushRef="#br3" timeOffset="-142654.047">21096 3828 0,'0'-18'46,"-18"18"33,-17-18-64,18 18-15,-54-17 16,18 17-16,0 17 15,0-17-15,0 0 0,-17 0 16,-54 18-16,54-18 16,-1 0-16,1 0 0,-19-18 15,19 18-15,-18-17 0,-106 17 16,88 0-16,-71 17 16,107-17-1,-54 18-15,89-18 16,-53 0-1,70 18-15,1-18 0,-1 0 16,18 17 47,-18 1-48,18 0 1,0 34-1,0-16-15,18 52 16,0-35-16,-18 0 0,35 70 16,-17 1-1,-1-54-15,-17 1 16,18 70-16,-18-70 16,18 52-16,-18-70 15,17 53-15,-17-71 16,18 36-16,-18-36 15,0-18-15,0 1 16,0 0-16,0-1 0,0 1 16,0 0-1,0-1 1,0 1-16,17-18 16,-17 18-1,18-18-15,0 17 0,-1-17 16,1 0-16,0 0 15,17 0-15,-17 0 16,34 18-16,-16-18 16,52-18-16,-35 18 15,70 0-15,-70 0 16,88 0 0,-88 0-16,88 0 15,-52 0-15,-1 0 16,0 0-16,0 0 0,89-17 15,-107 17-15,89 0 16,-89-18-16,89 18 16,-88-18-16,-1 18 15,1-17-15,-18 17 0,53-18 16,-71 18-16,18 0 16,-36 0-16,1 0 15,0 0 1,-18-18 31,0 1-32,17-19 1,-17 19-16,0-1 0,0-52 16,-17 34-1,17-17-15,0 1 0,-18-1 16,-17-106-16,35 88 15,-18-17-15,0 0 16,1-36-16,-1 72 16,1-37-16,17 54 0,-18 0 15,18 0-15,-18-18 16,1 17-16,-19-17 16,19 18-16,-19 17 15,19 1-15,-1-18 0,1 17 16,-1 0-16,-35 1 15,35 17-15,1 0 16,-19 0-16,1 17 0,-35 19 16</inkml:trace>
  <inkml:trace contextRef="#ctx0" brushRef="#br3" timeOffset="-140241.468">7990 11165 0,'0'0'0,"18"0"0</inkml:trace>
  <inkml:trace contextRef="#ctx0" brushRef="#br3" timeOffset="-139205.585">7990 11165 0,'36'-35'15,"-72"70"-15,72-87 32,-54 52-17,0-36 1,1 36-16,-36-17 16,18 17-16,-54-18 15,36 18-15,-88 18 16,71-18-16,-1 17 15,-87 1 1,-1 17 0,88-17-16,-17-18 0,-71 35 15,71-35-15,-71 35 16,71-17-16,18 0 0,17-1 16,-53 19-1,71-19-15,-18 36 16,35-35-16,0 17 15,1-17-15,17-1 0,17 1 16,1 0 0,-18-1-16,35 18 15,-35-17-15,18 35 16,-18-35-16,0 17 16,18 18-16,-18-18 15,0 53-15,17-35 16,1 53-1,-18-53-15,17 18 0,-17-1 16,18-17-16,0 18 0,-18 52 16,0-70-16,0 0 15,-18 0-15,18-18 0,0 36 16,0-54-16,0 1 31,18-18-31,-1 0 0,1-18 16,0 18-16,35-17 0,52-19 15,-34 19-15,105-1 16,-87 18-16,87 0 16,-70 18-1,-18-1-15,18-17 0,123 36 16,-123-19-16,123 1 16,-123-18-16,88 18 15,-106-18-15,53 0 16,-70 0-1,52-18-15,-52 0 16,17-17-16,-53 0 16,1 17-16,-19-35 15,-17 36-15,0-1 16,-17 0-16,-1 1 16,0 17-16,18-18 0,-17 0 15,-1-17-15,1 17 16,17-17-16,0 18 0,0-19 15,-18-17-15,18 18 0,0-88 16,0 52-16,0-70 16,0 70-1,-18-87-15,18 87 16,0-70-16,0 88 16,0 18-16,18-1 15,-18 1-15,0 18 0,18-19 16,-18 19-16,0-1 15,0 0 1,0 1-16,-18 17 16,-35-36-16,18 19 15,-89-36 1,54 35-16,-36 18 0,-88-17 16,88 34-16,-88 36 15,88-18-15,0-17 16</inkml:trace>
  <inkml:trace contextRef="#ctx0" brushRef="#br3" timeOffset="-137427.91">6862 11148 0,'0'17'31,"17"-17"-15,-34 0 93,-1 0-78,18-17-15,-18 17-16,18-18 16,-17 1-1,17-1-15,-18 18 0,18-18 16,-18 1-16,1 17 16,17-18-16,-18 18 15,0-18-15,1 1 16,17-1-16,-18 0 15,1 1-15,17-1 0,-36 0 16,36 1-16,-17-18 16,-1 17-16,18 0 15,-18-17-15,1 17 16,17 1-16,-18-1 0,0 0 16,-17-34-16,17 16 15,-34-17-15,34 18 16,-53-53-16,54 35 15,-54-35 1,54 52-16,-19 1 16,19 0-16,-1-18 0,-17-18 15,17 19-15,0-37 16,1 19-16,-18-71 16,35 70-16,-36-88 15,19 71-15,-1-53 16,0 71-16,1-1 15,-1 36-15,18-1 16,-18 19-16,18-1 16,0 0-1,0 1 17,0 34-1,0 19-16,0-19-15,0 36 16</inkml:trace>
  <inkml:trace contextRef="#ctx0" brushRef="#br3" timeOffset="-135636.945">6085 7814 0,'-52'-35'0,"16"17"15,-17 0 1,18 18-16,-36 0 0,19 0 0,-90 18 15,72 0-15,-54 17 16,72 0-16,-54 71 16,53-35-16,-18 87 15,36-69 1,17 87-16,18-70 16,36-18-16,-1 0 0,71 71 15,-36-88-15,107 52 16,-89-70-16,123 18 15,-105-54-15,88-17 16,-88-17 0,71-72-16,-89 36 15,-18-17-15,1-1 0,17-87 16,-88 69 0,0 19-16,-35-89 15,0 71-15,-89-53 16,36 53-16,-18 17 15,0 18-15,0 0 0,-88-17 16,106 52-16,0 0 16,70 1-16,54 17 15</inkml:trace>
  <inkml:trace contextRef="#ctx0" brushRef="#br3" timeOffset="-134863.874">6579 7620 0,'0'0'15,"0"-35"-15,18 17 0,0 0 16,52-34-16,-17 16 16,0 1-16,70-18 15,-34 18-15,-1 0 16,18-1-16,17 1 0,142-53 16,-124 52-16,176-16 15,-140 16-15,158 1 16,-159 17-16,177 1 15,-177-1 1,160 18-16,-160 18 16,-17-18-16,17 17 0,-17 1 15,158 35-15,-176-18 16,159 36-16,-141-36 16,123 36-1,-158-36-15,-1 0 16,1 18-16,-36-18 0,106 54 15,-106-54-15,71 53 16,-89-53-16,-17 1 16,18-1-16,-18-18 0,35 19 15,-35-19-15,0 1 16,-18-18-16,-35 18 16</inkml:trace>
  <inkml:trace contextRef="#ctx0" brushRef="#br3" timeOffset="-134512.942">12577 7408 0,'35'36'15,"-18"-19"-15,72 19 16,-36-19-16,52 36 16,-52-18-16,-17-17 15,-1 17-15,-17 1 0,-1-19 16,1 36-1,-36-18-15,-35 18 16,0-35-16,18 0 0,-36 17 16,36-35-16,18 18 15,-1-18-15</inkml:trace>
  <inkml:trace contextRef="#ctx0" brushRef="#br3" timeOffset="-133794.195">13441 7796 0,'0'0'16,"-88"0"-16,35 0 0,0 18 16,0 0-16,0-1 0,-53 36 15,53-35-15,-53 88 16,53-53-16,18 35 15,0-18-15,0 36 16,17-18-16,36 124 16,17-106-16,35 0 15,89 88-15,-71-124 0,142 36 16,-89-71-16,-18 1 16,1-19-16,-1-17 15,142-17-15,-142-1 16,1-17-16,-18-18 15,-1 0-15,54-71 16,-106 54-16,-35-71 16,-18 53-16,-71-89 15,18 89-15,0 0 0,-88-106 16,53 106-16,0-1 16,-106-34-16,106 88 15,-89-18-15,107 53 16,-36 35-1,71-17-15,17 52 16,18-34-16</inkml:trace>
  <inkml:trace contextRef="#ctx0" brushRef="#br3" timeOffset="-132983.231">14376 11906 0,'17'18'0,"-34"-36"0,34 54 15,1-36-15,-18-18 47,-18-53-31,1 36-16,-19-71 15,19 18-15,-54-88 16,36 70-16,-71-123 16,53 105-16,-70-158 15,52 141-15,1 17 16,17 1-16,17 35 0,-34-71 16,52 106-16,-17-53 15,17 71 1,18-36-16,0 36 15,0 17-15,0-17 0,18 17 16,0-17 0,-18 17-16,17 1 0,1 17 15,-18 17 1,18 1-16,-1 17 16</inkml:trace>
  <inkml:trace contextRef="#ctx0" brushRef="#br3" timeOffset="-132711.034">13441 9895 0,'0'0'16,"-18"-35"-16,1 18 0,-1-19 16,18 1-16,0 0 15,0-36-15,18 18 16,34-53-16,-16 53 15,-19 18-15,19 0 0,-1 17 16,-17 1-16,-1 17 0,19 0 16,-19 17-16,18 1 0,18 35 15,-17-18 1,34 18-16,-52-18 16,52 1-16,-34-19 15,17 1-15</inkml:trace>
  <inkml:trace contextRef="#ctx0" brushRef="#br3" timeOffset="-131839.583">13705 7867 0,'-35'0'0,"70"0"0,-87 0 16,69-35-1,1-1-15,70-52 16,-17 35-16,87-70 16,-70 52-1,107-70-15,-72 88 16,106-53-16,-123 71 15,18 0-15,-1 17 0,-17 1 16,17-1-16,1 18 0,-1 0 16,142 35-1,-142-35-15,142 53 16,-142-35-16,177 35 16,-159-36-16,18 19 0,159-1 15,-160 0-15,142 36 16,-159-36-16,124 53 15,-142-53 1,107 89-16,-142-71 16,0 0-16,18 35 15,-53-70-15,-35-1 0,-18 1 16,-18-18-16,-17 0 16,-1 0-16,1-18 15,-36-35-15</inkml:trace>
  <inkml:trace contextRef="#ctx0" brushRef="#br3" timeOffset="-131555.829">18256 7391 0,'53'17'15,"-35"1"1,70 35-16,-35-18 16,53 53-16,-53-52 15,35 17-15,-35-18 16,-18 35 0,-17-52-16,-54 17 15,19 1-15,-18-19 0,-107 36 16,54-18-1,35-17 1</inkml:trace>
  <inkml:trace contextRef="#ctx0" brushRef="#br3" timeOffset="-130838.466">19156 7990 0,'-71'-35'16,"142"70"-16,-195-87 0,71 34 0,1 18 0,-19-18 16,18 18-16,0 0 15,-53 53-15,53 0 16,-35 71-16,71-36 15,-1 106-15,36-88 16,87 123 0,-16-123-16,105 70 15,-89-105-15,142 52 16,-123-88-16,123-17 16,-141-36-16,105-34 15,-122-1-15,52-106 16,-88 88-16,-18-105 15,-35 88-15,-88-89 16,35 71-16,-106-52 16,53 87-16,-123 1 15,105 52-15,-87 0 16,122 18 0,19 18-16,-1 0 0,36-1 15,35 19-15</inkml:trace>
  <inkml:trace contextRef="#ctx0" brushRef="#br3" timeOffset="-130147.616">18415 7743 0,'0'0'15,"0"18"-15,0-53 32,35-18-17,-17 18-15,35-89 16,-18 54-1,18-1-15,53-158 16,-36 88-16,89-159 16,-71 141-16,89-141 15,-107 159-15,71-106 16,-88 141-16,0-52 16,-53 87-16,18 36 15,-18-1-15,-18 1 0,18 18 16,-17-1-16,-1 0 15,0 18-15,18 18 32,-17 0-32</inkml:trace>
  <inkml:trace contextRef="#ctx0" brushRef="#br3" timeOffset="-129875.894">18979 5609 0,'-17'-17'16,"34"34"-16,-17-70 0,53 0 16,-17 0-16,87-35 15,-52 53-15,52-36 16,-52 36-16,-18 17 16,17 18-1,-35 36 1,-17 34-16,0 36 15,17 0 1,-17-53-16,17 35 16,0-53-16,0 36 15,1-36-15,-19 0 16,1-17-16</inkml:trace>
  <inkml:trace contextRef="#ctx0" brushRef="#br3" timeOffset="-126950.844">21043 11307 0,'18'-18'16,"-18"0"-16,17 1 0,-17-19 16,0 19-16,-17-19 15,-18 1-15,-36 0 16,0 17-16,-87 1 16,70 17-16,-142 53 15,89-1-15,-106 54 16,124-35-16,-71 105 15,123-70 1,-17 88-16,88-106 16,35 124-16,18-124 15,106 71-15,-53-89 16,141 36-16,-89-70 16,125-1-1,-125-18-15,125-34 16,-160-18-16,124-54 15,-159 19-15,0 17 16,-35-18-16,0 1 0,-18-1 16,-35 1-16,-17-89 15,-18 53-15,-89-70 16,54 87-16,-19 19 0,-16-1 16,-90-17-16,107 71 15,-70-1-15,69 0 16,36 18-16</inkml:trace>
  <inkml:trace contextRef="#ctx0" brushRef="#br3" timeOffset="-125971.661">15363 11271 0,'0'0'15,"36"-35"-15,-36 17 0,17-35 16,-17 18-16,-17-18 16,17 18-16,-53-18 15,0 35 1,0-17-16,-18 17 0,-17 18 15,0-17-15,-18 17 0,-105 0 16,105 0-16,-141 53 16,123-18-16,1 0 15,-1 18-15,19 18 0,-19-1 16,36 19-16,0-1 0,-36 106 16,107-106-16,17 0 15,17 0-15,18 18 0,89 88 16,-18-88-16,123 70 15,-105-87-15,17-19 16,17-17-16,1 0 16,18-35-16,-1-1 0,0 1 15,1-18-15,-1-18 0,1-17 16,-1 0-16,-17-18 0,105-71 16,-176 54-1,54-71-15,-107 70 16,0-88-16,-35 71 15,-18 0-15,-34-141 16,-1 105-16,-88-123 16,70 159-16,-141-53 15,89 106-15,17-1 16,0 19-16,18-1 0,-53 18 16,106 18-16,-1-1 15</inkml:trace>
  <inkml:trace contextRef="#ctx0" brushRef="#br3" timeOffset="-121522.811">27287 11077 0,'18'0'16,"-18"-17"-16,18 17 0,-1 0 16,1 0-1,-36 0 32,-17-18-31,17 18-16,-17 0 15,0 0-15,0 0 0,-18 0 16,-18 0-16,1-18 16,-125 18-16,90 0 15,-19 0-15,1 0 0,-18 0 16,17 0-16,-123 36 15,124-19-15,-89 36 16,124-35-16,-53 35 16,105-36-16,-16 1 15,34-18 79,36 0-78,-18 18-1,17-1 1,-17 1-16,18 0 0,-18 34 16,0 54-1,0-35-15,-18 88 16,18-54-16,0-16 15,0 105-15,0-106 16,0 0-16,0 53 16,0-70-16,0 17 15,0-53-15,0 0 16,18-17-16,-1 0 0,19-18 16,-1 0-1,18 0-15,70-36 16,-52 36-16,17 0 0,141 0 15,-105 0-15,141 18 16,-107-18-16,160 0 16,-159 0-16,140-18 15,-158 1 1,89-18-16,-142 35 16,53-18-16,-106 18 15,18 0-15,-35 0 16,0 0-16,-18-18 31,0-17-15,0 17-16,-18-70 15,0 35-15,-17-17 16,17-1-16,-17-17 0,0-18 0,-36-123 16,18 105-16,-17-105 15,35 141 1,-36-18-16,-17 53 15,35 35-15,-18 36 16,36 0-16,0 35 16,17-18-16</inkml:trace>
  <inkml:trace contextRef="#ctx0" brushRef="#br3" timeOffset="-120627.331">26194 10936 0,'-18'0'16,"36"0"-1,17 0 1,18 0-16,53-53 15,-18 0-15,88-53 16,-52 36-16,-18-1 16,35-17-16,123-88 15,-123 88-15,18-1 16,-18 1-16,-17 0 0,17 17 16,-35-17-16,0 35 0,-18-17 15,18-18-15,-89 35 16,19 0-1,-36 17-15,0 19 16,0-18-16,-18 17 0,18 0 0,-18 18 16,1 0-16,-1 0 15,0 18-15,1 0 16</inkml:trace>
  <inkml:trace contextRef="#ctx0" brushRef="#br3" timeOffset="-120437.827">28099 9490 0,'0'0'16,"17"17"0,36 19-1,-17-19-15,-19 1 16,19 35-16,-36-18 16,17 18-16,-34-35 15,-1 17 1,0-17-16,1-18 0,-1-18 15</inkml:trace>
  <inkml:trace contextRef="#ctx0" brushRef="#br3" timeOffset="-119377.006">28487 7849 0,'0'0'0,"35"-17"0,0-1 15,-17 18-15,0 0 16,-18-18 0,0 1 15,-18-1-16,0 18-15,1-18 16,-1 1-16,-35-1 16,18 1-16,-53-1 15,52 18-15,-34 0 16,17 18-16,0-18 0,-53 17 16,36 1-16,-36-1 15,53-17-15,-18 18 16,18 0-16,1-1 0,-54 19 15,53-1-15,-53 36 16,71-36-16,-18 53 16,17-35-1,-16 53-15,34-53 16,-17 52 0,35-52-16,-18 18 0,18-18 0,0 17 15,0 54-15,18-71 16,-1 88-1,19-88-15,16 53 16,1-53-16,53 35 16,-53-53-16,88 36 15,-53-36-15,89 18 16,-71-36-16,-18-17 16,124 18-16,-107-18 15,72-18-15,-89 1 16,53-36-16,-88 35 15,35-52-15,-35 34 16,18-34 0,-36 17-16,18-53 15,-36 36-15,1-1 0,0 0 16,-18-17-16,0 0 0,-18-18 16,-52-53-16,17 89 15,-88-54 1,70 54-16,-88-18 15,71 52-15,-53-16 16,70 34-16,18 0 16,18 18-16,0-17 0,0 17 15,17 17-15,36 1 16</inkml:trace>
  <inkml:trace contextRef="#ctx0" brushRef="#br3" timeOffset="-118402.221">27711 9208 0,'0'0'16,"17"0"-16,-34 35 31,-1 18-15,0-18-16,1 0 0,-54 53 15,36-52-15,-53 52 16,35-35 0,-71 35-16,54-53 15,-71 36-15,70-53 16,-88 34-16,71-16 16,0-19-16,-18 1 15,18 0-15,0-1 0,0 1 16,-1 0-16,-87-1 15,105 1-15,-105-1 16,88 1-16,-124 0 16,106-18-16,-123 17 15,106-17-15,-19 0 16,19 18-16,-18-18 0,17 18 16,-123-18-16,106 0 15,-106 17-15,124-34 16,-124-1-1,141 0-15,-88-35 16,88 36-16,-52-54 16,69 54-16,-52-54 15,88 36-15,-17 17 0,35 1 16,-36-36-16,36 53 16,-1-36-1,36 19-15,18-1 31,17 18-31,18 18 16,-35-1-16,17 1 16</inkml:trace>
  <inkml:trace contextRef="#ctx0" brushRef="#br3" timeOffset="-118113.955">22384 10089 0,'0'-17'0,"0"-1"16,17-35-16,-17 18 15,36-53-15,-36 35 16,17 18-16,-17-18 16,18-36-16,0 54 15,-1 18-15,1-1 0,-18 0 16,35 18-16,0 18 15,1 0-15,70 52 16,-54-52-16,72 35 16,-71-36-16,35-17 15,-70 0-15,17 0 16,-35-35-16,-18 17 16</inkml:trace>
  <inkml:trace contextRef="#ctx0" brushRef="#br3" timeOffset="-117324.172">22278 7867 0,'0'-53'15,"0"106"-15,0-124 0,0 18 16,0 36 0,-35-18-16,17 17 15,-17 0-15,-36 1 16,18 17-16,-88 35 15,71-17-15,-107 34 16,89-16-16,-18-1 16,18 18-16,-18 0 0,-70 53 15,105-36-15,-35 89 16,53-88-16,36 87 16,17-69-16,53 69 15,0-70-15,52 89 16,-34-107-16,17 1 15,0 0-15,1-1 16,140 18-16,-123-52 16,141-19-16,-124-17 15,106-53 1,-123 18-16,88-53 16,-105 53-16,34-89 15,-70 71-15,-18 0 16,-17-17-16,-1-1 0,-17 1 15,-35-72-15,18 72 0,-107-89 16,54 71 0,-107-71-16,89 106 15,-106-53-15,88 71 16,-70-18-16,88 53 16,-54 0-16,89 18 15,18 17-15,35-17 16</inkml:trace>
  <inkml:trace contextRef="#ctx0" brushRef="#br3" timeOffset="-116645.87">21784 7708 0,'0'0'0,"18"0"0,-36 0 31,0-17-15,1-1-16,-36-35 16,18 18-16,-54-71 15,-34-18 1,52 36-16,-17 0 0,18-18 15,-124-158-15,88 140 16,-106-158-16,124 158 16,-71-52-16,106 123 15,0 0-15,18 18 16,0 0-16,-18-18 16,18 17-16,35 19 15,-18-1-15,18 1 0,0-1 16,0 0-1,18 18 1,-1 0-16,1 36 16,-18-19-16,17 18 15</inkml:trace>
  <inkml:trace contextRef="#ctx0" brushRef="#br3" timeOffset="-116329.025">20320 6332 0,'-18'0'16,"36"0"-16,-53-17 16,17-36-1,0 18 1,1-54-16,-1 36 16,18 1-16,-17-1 0,17 17 15,0-70-15,0 54 16,0 16-16,17-34 15,-17 34-15,35 1 16,-35 18-16,18 17 16,17 0-16,-17 0 0,35 17 15,-18 1-15,36 17 0,52 18 16,-52-18-16,52 1 16,-52-19-16,-18 1 15,0-1-15,-18 19 16,-17-19-16</inkml:trace>
  <inkml:trace contextRef="#ctx0" brushRef="#br3" timeOffset="-106957.95">5556 12577 0,'0'17'47,"0"36"-32,0-18-15,-17 36 16,17-36-16,17 36 16,-17-36-16,36 18 15,-1-18-15,0-17 16,0 0-16,89 17 15,-71-18-15,35 1 0,-17-18 16,17 18-16,0-1 0,106 1 16,-88-18-16,105 35 15,-87-35-15,123 18 16,-124-18-16,142 18 16,-124-18-16,159 0 15,-124-18 1,-17 0-16,0 18 0,17-17 15,159-19-15,-176 36 16,194-17-16,-194 17 16,140 0-1,-140 0-15,141 17 16,-159-17-16,124 18 16,-142-18-16,-17 18 15,18-18-15,-36 17 0,18 1 0,70 17 16,-106-17-16,72 17 15,-89-17 1,52 35-16,-52-36 16,-17 1-16,34 17 15,-35 18 1,18 0-16,-35-18 16,0-17-1,-1-18 1,18-35-16,-17-1 15,0 1-15,-1-18 16,1 18-16,0 0 16,-1 17-1,36-17-15,-35 17 16,0 18-16,34-18 16,-16 18-16,52-17 15,-53 17-15,18 0 16,-18-18-16,18 18 0,53 0 15,-35 0-15,35-17 16,-36 17-16,-17 0 16,18 17-16,-1-17 0,-17 0 15,35 0-15,-17 18 0,70-18 16,-71 0-16,107 0 16,-107 0-16,107 0 15,-89 0 1,88 0-16,-87 17 15,-1-17-15,0 0 0,18 18 16,-18-18-16,0 18 16,0-18-16,1 0 0,69 17 15,-70 1-15,54-18 16,-72 0-16,89 0 16,-89-18-16,1 18 15,88-35 1,-36 17-16,-70 1 15,0-1-15,18 18 16,-36-17 0,-17 17-16,-18-18 0,0 0 15,0-17 1,0 17-16,0-17 0,-36-18 16,19 36-16,-19-1 15,1 18-15,17 18 16</inkml:trace>
  <inkml:trace contextRef="#ctx0" brushRef="#br3" timeOffset="-105923.441">20690 13000 0,'-17'0'0,"17"18"16,0-1-1,17 18-15,-17-17 0,18 17 16,-18 1-16,18 52 16,-1-71-16,1 54 15,-18-36-15,35 1 16,-35-19-16,0 1 15</inkml:trace>
  <inkml:trace contextRef="#ctx0" brushRef="#br3" timeOffset="-105679.292">20461 13194 0,'0'0'15,"0"-18"-15,18 18 16,-1-17-16,1-1 0,35-17 16,-18 17-16,1 0 15,-19 1-15,1 17 16,-1 0-16,1 0 16,17 0-16,-17 0 15,0 17-15,17-17 0,-17 0 16,-1 18-16,18-18 0,-17 35 15,0-35-15</inkml:trace>
  <inkml:trace contextRef="#ctx0" brushRef="#br3" timeOffset="-102736.551">21731 7479 0,'35'-18'0,"-17"18"15,-18-17 1,-18-1-1,1 18 1,-1-18-16,-17 1 0,-18 17 0,-53-36 16,53 19-1,-106-18-15,71-1 16,-123 1-16,87 17 16,-158 18-16,141 0 15,-194 18 1,176 17-16,-176 36 15,194-36-15,-142 53 16,160-35-16,17 0 16,0 0-16,36-18 0,-71 71 15,70-53-15,-35 71 16,53-54-16,0 1 16,0-1-16,18-17 0,0 88 15,17-70-15,18 70 16,0-71-16,18 89 15,0-88 1,17 70-16,-18-71 16,54 54-16,-18-71 15,17 17-15,1-17 0,0-17 16,17 16-16,265 54 16,-54-35-1,37-1 1,34-17-16,18-35 15,-194 0-15,0-18 16,177-18 0,-1-17-16,-211 17 0,-1 0 15,283-87 1,-194 16 0,-123 36-16,70-88 15,-124 53-15,54-159 16,-89 88-16,-17 1 0,-1-195 15,-52 177-15,-35 17 16,-19 0-16,-34 18 16,-18 17-16,-177-52 15,142 123-15,17 18 0,-141 17 16,159 36-16,18 0 16</inkml:trace>
  <inkml:trace contextRef="#ctx0" brushRef="#br3" timeOffset="-101492.353">24871 12735 0,'0'18'31,"17"0"-31,1-1 15,0 36-15,-1-18 16,1 1-16,35 17 16,0-18-16,-18 0 15,36-17-15,-1 17 0,107-17 16,-72-1-16,125-34 16,-107 17-16,159-36 15,-140 19-15,157-36 16,-157 53-16,122-18 15,-176 18 1,-17 18-16,-1 17 0,-34 0 16,-1 1-16,18 52 15,-53-53-15,0 53 16,0-35-16,0-35 16,-18 17-16,-17 0 0,35-52 31,18-54-16,17 36-15,35-36 16,-34 36-16,34 0 16,-17 17-16,35 1 15,-17-1 1,52 36-16,-52-1 16,105 1-16,-87 0 15,-1-1-15,106-17 16,0 0-1,-124-17-15,1-1 0,52-35 16,-34-18 0,-72-87-1,-17 87-15,-53-88 16,0 71-16,-17 0 0</inkml:trace>
  <inkml:trace contextRef="#ctx0" brushRef="#br0" timeOffset="-92025.886">18821 14411 0,'0'18'16,"17"70"0,1-18-16,0 54 15,-18-36-15,17 53 16,-17-70-16,18 70 15,-18-106-15,18 53 16,-18-70-16,0 0 16,17-1-16,1-17 0</inkml:trace>
  <inkml:trace contextRef="#ctx0" brushRef="#br0" timeOffset="-91815.829">19209 14499 0,'0'0'15,"17"159"-15,1-53 16,-18 70-16,18-88 16,-18 1-16,35 52 15,-35-88-15,18 17 16,-1-52-16,-17-1 15</inkml:trace>
  <inkml:trace contextRef="#ctx0" brushRef="#br0" timeOffset="-91670.443">18997 15046 0,'0'0'0,"35"0"0,-17 0 15,35 18-15,-18-18 16,-17 0-16</inkml:trace>
  <inkml:trace contextRef="#ctx0" brushRef="#br0" timeOffset="-91386.686">19385 15275 0,'0'0'0,"35"18"0,1-18 0,-1-18 16,-17 1 0,-1 17-16,1-18 0,-18-35 15,0 35-15,0 1 16,-18-1-16,1 1 0,-19-1 16,19 18-1,-19 18-15,19-1 0,17 1 16,-18 17-16,18 0 15,35 36-15,-17-53 16,35 17-16,0-18 16,-18-17-16,18 0 15,0-17-15,0-1 16</inkml:trace>
  <inkml:trace contextRef="#ctx0" brushRef="#br0" timeOffset="-90915.039">21149 14975 0,'-53'0'15,"106"0"-15,-124 18 0,54 0 16,-18 17-16,17-17 0,18 17 0,-18 0 16,18-17-16,18 35 15,17-36-15,36 19 16,-36-19-16,0 1 0,-17 0 16,0-1-16,-1 1 0,-17-1 15,-17-17 1,-36 18-16,35-18 15,-53 0-15,36 0 16,18 0-16,-1 0 0</inkml:trace>
  <inkml:trace contextRef="#ctx0" brushRef="#br0" timeOffset="-90468.854">21502 15117 0,'-35'0'15,"-1"0"1,1 17-16,17 1 16,-17 17-16,17 0 0,1-17 0,17 17 15,0-17-15,0 0 0,35-1 16,0 1-16,36-36 16,-36 1-1,36-19-15,-54 1 16,19-18-16,-19 35 15,-17-34-15,-17 34 16,-1 18 0,0 18-1,18-1-15,0 18 16,18-17-16,17 0 16,-35-1-16,53-17 15,-35 0-15,-1 0 16,1 0-1,-18-17-15,0 34 32,0 1-17,18 0-15,-18-1 0,17 1 16,19 0-16,-19-18 0,1 17 16,17-17-16,1 0 15,-36-17-15</inkml:trace>
  <inkml:trace contextRef="#ctx0" brushRef="#br0" timeOffset="-90414.208">21890 15205 0,'-18'-36'0,"-35"-16"16,124 140-16,-142-194 0</inkml:trace>
  <inkml:trace contextRef="#ctx0" brushRef="#br0" timeOffset="-90056.758">22013 15187 0,'0'0'0,"-35"0"0,17 0 16,1 18-16,-1-18 0,18 17 15,0 1-15,35 0 16,-17-18 0,35 0-16,-18-18 15,18-17-15,-35 17 16,17-52-16,-17 34 15,-1 1-15,-17 0 0,0-18 16,-17-35-16,17 35 16,-36-18-1,19 53-15,-18 18 16,17 36-16,18 52 16,0-35-16,18 88 15,-1-88-15,36 70 16,-18-87-16,36 34 15,-36-52-15</inkml:trace>
  <inkml:trace contextRef="#ctx0" brushRef="#br0" timeOffset="-89945.964">22384 15363 0,'-71'53'16,"142"-106"-16,-142 142 0,54-89 15</inkml:trace>
  <inkml:trace contextRef="#ctx0" brushRef="#br0" timeOffset="-89589.331">23601 14446 0,'0'18'0,"35"0"16,-17-1-1,-1-17-15</inkml:trace>
  <inkml:trace contextRef="#ctx0" brushRef="#br0" timeOffset="-89495.726">23707 14446 0,'0'0'0,"17"36"16,1-19-16</inkml:trace>
  <inkml:trace contextRef="#ctx0" brushRef="#br0" timeOffset="-89290.044">23971 14605 0,'36'-18'16,"-1"18"-16,71-17 15,-36 17 1,1-18-16,35 18 15,-1-18-15,-52 1 16</inkml:trace>
  <inkml:trace contextRef="#ctx0" brushRef="#br0" timeOffset="-89167.218">24306 14746 0,'0'0'16,"18"106"-16,0-53 0,35 53 15,-36-71-15,19 0 16,16 1-16</inkml:trace>
  <inkml:trace contextRef="#ctx0" brushRef="#br0" timeOffset="-88883.435">24606 15064 0,'53'0'16,"-106"0"-16,141-18 0,-70 0 0,35 1 15,-35 17-15,-18-36 16,-18 19 0,-17-1-16,-1 18 15,-16 0-15,34 18 16,0 17-1,18-17-15,0 35 16,36-36-16,-19 1 16,18 0-16,18-1 0,36 1 15,-54-18-15,0 0 16</inkml:trace>
  <inkml:trace contextRef="#ctx0" brushRef="#br0" timeOffset="-88516.99">25065 15011 0,'-18'17'15,"18"1"-15,-17 0 16,17 17-16,0-17 16,0 17-16,0-18 15,17 1-15,1-18 16,0 0-16,-1-18 15,1-34 1,-18 16-16,0 1 16,17 0-16,-17-1 0,0-52 15,-17 35-15,-1-35 16,-17 53-16,17 0 16,1 35-16,17 17 15,0 1-15,0 17 0,17 53 16,1-35-16,0-17 15,-1 16-15,18-16 0,18 17 16,-17-18-16,17 0 16,-18-35-16,-18 0 15</inkml:trace>
  <inkml:trace contextRef="#ctx0" brushRef="#br0" timeOffset="-88195.134">25347 15064 0,'0'0'31,"0"35"-31,0-17 0,0-1 16,18 18-16,-1-35 16,36 18-16,-35-18 15,0-18-15,17-34 16,-18 34-16,1-53 16,-18 54-16,0-19 15,0 1-15,0-18 0,0 18 16,-18-18-16,1 0 0,-18-35 15,17 53-15,0 17 16,1 18-16,-1 0 0,0 71 16,18-36-16,0 88 15,18-70 1,35 53-16,-35-71 16,34 36-16,-16-36 15,-1 18-15,-17-53 16,17 18-1</inkml:trace>
  <inkml:trace contextRef="#ctx0" brushRef="#br0" timeOffset="-87816.294">25718 15099 0,'0'0'0,"0"18"0,0-1 16,0 1-16,0-1 0,17 1 15,1 0-15,17-18 16,-17 17-16,-1-17 16,-17 18-16,18 0 15,-18 35-15,18-18 16,-18 53-16,0-53 16,0 1-16,0-1 0,0 18 15,0-18-15,-36 0 16,19-17-1,-54 0-15,54-18 16,-19 0-16,1-18 0,0 0 16,17-17-16,0-53 15,36 53-15,53-71 16,-18 53-16,88-18 16,-71 36-16,54-18 15,-71 35-15,-18 18 16,-18 0-16</inkml:trace>
  <inkml:trace contextRef="#ctx0" brushRef="#br0" timeOffset="-72236.266">27146 14658 0,'18'35'0,"-18"0"16,18 18-16,-18 0 0,35 71 15,-18-71 1,1 35-16,-18-53 16,0 0-16,-18-52 15,-17-71 1,18 35-1,-1-71-15,0 71 16,18-17-16,36-71 16,-19 70-16,36-35 15,-18 89-15,54-19 16,-54 36-16,18 53 16,-36-17-16,-34 52 15,17-53-15,-53 53 16,18-53-16,-1 1 15,19-1-15,-1-17 0,-17 35 16,17-18-16,18 18 16,18-18-16,-1-17 15,1 17-15,0-17 16,17-1-16,0 1 0,0-18 16</inkml:trace>
  <inkml:trace contextRef="#ctx0" brushRef="#br0" timeOffset="-72011.669">27570 15011 0,'-18'35'0,"36"-70"0,-36 88 15,18-18 1,18-17-16,-1-18 0,19 17 16,-19-17-16,18 0 15,-17 0-15,0 0 0,-1-35 16,-17 17-16,-17-17 15,-1 17-15,-17 1 16,17-1-16,-17 0 16,17 18-1</inkml:trace>
  <inkml:trace contextRef="#ctx0" brushRef="#br0" timeOffset="-71683.797">27922 14940 0,'-35'0'16,"17"0"-16,-17 18 15,0 17-15,17-17 16,18 17 0,0-17-16,18-1 0,17 1 15,0-18-15,1 0 16,-19 0-16,19 0 0,-1 0 15,-17 0-15,-1-35 16,1 35-16,-18-36 16,0 19-1,-18-19-15,18 19 16,-17-1-16,-1 1 16,0 17-16,1 0 15,-1 0-15,18 17 16</inkml:trace>
  <inkml:trace contextRef="#ctx0" brushRef="#br0" timeOffset="-71378.684">28152 14940 0,'-18'-17'16,"36"34"-16,-54-34 0,36 34 0,0 1 15,18-1 1,0 36-16,-1-35 16,19 0-16,-19-1 15,1 1-15,-18 0 16,0-1-1,-18-17-15,-17 18 16,0-18-16,-1 0 16,19 17-16,-19-34 15</inkml:trace>
  <inkml:trace contextRef="#ctx0" brushRef="#br0" timeOffset="-70559.722">28346 15117 0,'17'0'16,"1"0"0,0-18-1,-18 0-15,17 1 0,-17-19 16,-17 1 0,-19 17-1,19 18 1,-19 0-16,19 18 15,17 17-15,0-17 16,0 17-16,17-17 16,1 0-16,17-1 15,-17-17-15,17 0 16,-35-17 0,18-1-16,-18 0 15,0 1 1</inkml:trace>
  <inkml:trace contextRef="#ctx0" brushRef="#br0" timeOffset="-70031.243">28540 14975 0,'17'18'16,"-17"0"-16,0-1 16,0 1-16,0 17 0,18-17 15,0 35 1,-18-36-16,17 1 0,1 0 16,0-18-16,-1-18 15,1 0-15,-1-34 16,-17 34-16,0-53 15,18 54-15,-18-36 16,-18 35 0</inkml:trace>
  <inkml:trace contextRef="#ctx0" brushRef="#br0" timeOffset="-69586.059">28698 15117 0,'18'0'16,"0"0"-16,17-18 15,0 0 1,-17 1 0,-18-1-16,0 0 15,-18 1 1,1 34-1,17 1 1,0 0 0,17-18-1,1-18-15,0-17 16,-1-1-16,1-34 16,0 35-1,-18-36-15,17 18 16,-17 18-16,0 0 0,-17-1 15,17 19-15,0-1 0,0 36 16,17 52 0,-17 1-1,18 52-15,-1-17 16,1-53-16,17 0 16,1 0-16,-19-36 15,1 1-15</inkml:trace>
  <inkml:trace contextRef="#ctx0" brushRef="#br0" timeOffset="-69414.101">29139 14887 0,'18'18'16,"0"-18"-16,-1 0 15,19 18-15,-1-18 16,0-18-16,0 0 15,-17 1-15,-18-1 16,0 0-16</inkml:trace>
  <inkml:trace contextRef="#ctx0" brushRef="#br0" timeOffset="-69280.747">29263 14693 0,'18'106'16,"-36"-212"-16,53 283 0,-35-107 15,18 54 1,-1-71-16,1-1 0,17 19 16</inkml:trace>
  <inkml:trace contextRef="#ctx0" brushRef="#br0" timeOffset="-68879.73">29898 15187 0,'0'0'0,"18"0"16,-1 0-16,18 0 15,-17 0-15,0 0 16</inkml:trace>
  <inkml:trace contextRef="#ctx0" brushRef="#br0" timeOffset="-68740.862">30198 15169 0,'17'-17'0,"-34"34"0,52-34 16,-17 17 0</inkml:trace>
  <inkml:trace contextRef="#ctx0" brushRef="#br0" timeOffset="-68619.038">30480 15099 0,'18'0'0,"-36"0"0,53 0 16,-35-18-16</inkml:trace>
  <inkml:trace contextRef="#ctx0" brushRef="#br0" timeOffset="-68510.75">30621 15117 0,'18'0'16,"-36"0"-16,53-18 0,-35 0 0,18 18 15,-18-17-15</inkml:trace>
  <inkml:trace contextRef="#ctx0" brushRef="#br0" timeOffset="-68245.755">30886 14499 0,'0'18'16,"0"-1"-16,0 1 15,0 0-15,35-1 16</inkml:trace>
  <inkml:trace contextRef="#ctx0" brushRef="#br0" timeOffset="-68128.946">31080 14482 0,'17'35'16,"-17"-18"-16,18 1 0,-18 0 15,0-1-15,0 1 0,-18 0 16</inkml:trace>
  <inkml:trace contextRef="#ctx0" brushRef="#br0" timeOffset="-66773.259">24253 15646 0,'-17'0'0,"-1"17"31,36-34 16,35 17-31,0 0-16,123 17 15,-52-17-15,158 0 16,-141 0-16,194-35 15,-176 17-15,88 1 16,-159-1-16,35 18 16,-105 0-16</inkml:trace>
  <inkml:trace contextRef="#ctx0" brushRef="#br0" timeOffset="-62578.923">18838 15716 0,'0'18'31,"18"0"-31,0-1 16,-1 36-16,1-18 15,17 18-15,0-35 16,1 17-16,52 0 16,-35-17-16,17 0 15,19-18-15,-19 0 0,107 0 16,-89 0-16,106 17 15,-106-17-15,0 0 16,-17 0-16,105 36 16,-105-19-16,-1 1 15,71 17-15,-88-17 16,-17 0-16,16 17 16,-52-18-16,18 19 15,-36-36-15,1 17 16,-1-17-16,1-17 15,-1-1-15,0 0 16,18 1-16,0-18 0,18 17 16,-18-17-16,35-1 0,-17 19 15,52-36-15,-17 35 16,-17 18-16,52-18 16,-35 18-16,0 0 15,17 0-15,-17 0 0,18 18 16,17-18-16,-18 0 0,124 18 15,-105-18-15,69 0 16,-87 0-16,70 0 16,-70-18-1,70-35-15,-53-17 16,-53 17-16,-17 17 16,-18 1-16,0 18 0,-36-19 15,-34 1-15,17 17 16</inkml:trace>
  <inkml:trace contextRef="#ctx0" brushRef="#br0" timeOffset="-61184.175">27217 15540 0,'0'18'47,"17"-1"-31,-17 1-16,18 35 15,-18-36-15,18 1 16,17 17 0,18 1-16,-18-19 15,71-17-15,-53 0 16,88 0-16,-70 0 16,87-17-16,-87 17 15,70 17-15,-70 1 16,52 17-1,-17 18-15,-71-35 16,0 17-16,-17-17 16,-18-1-16,-18-17 15,1 0-15,-1 0 16,1 0-16,17-17 16,17-19-1,1 19-15,17-1 16,0-17-16,1 17 0,69 0 15,-52 18-15,71 0 16,-71 0-16,17 18 16,1 0-16,-1-1 0,107 19 15,-89-36-15,106 17 16,-70-34-16,-19-1 16,1 0-16,0 1 0,70-36 15,-105 35-15,0-35 16,-71 36-16,-36-36 15</inkml:trace>
  <inkml:trace contextRef="#ctx0" brushRef="#br0" timeOffset="-41714.523">3104 7355 0,'-17'0'16,"17"18"-16,-18 0 16,1-1-16,17 19 15,-18 17-15,18 35 16,0-53-16,0 18 16,18 53-1,-18 35-15,17-71 0,1-17 16,17 71-1,36-18-15,70-18 16,-18-35 0,1-36-1,-18-17 1,-54 0-16,1 0 0,36-17 16,-72 17-16,36 0 15</inkml:trace>
  <inkml:trace contextRef="#ctx0" brushRef="#br0" timeOffset="-41373.115">3828 8132 0,'0'0'0,"-18"17"16,36 1-16,17 17 16,-17-17-16,17-1 15,0-17-15,18 18 0,53 0 16,-53-18-16,35 17 16,-35-17-16,-18 18 15,-17 0-15,-1-1 16,-34 36-16,-1-18 15,-70 54-15,35-36 16,-53 52-16,53-52 16,-35 18-1,70-36-15,1 0 16,-1-17-16</inkml:trace>
  <inkml:trace contextRef="#ctx0" brushRef="#br0" timeOffset="-37810.035">1464 6015 0,'-35'-18'16,"-1"18"-16,1 36 15,18-1-15,-1 71 16,18-53-16,18 17 16,-18-17-16,35 0 15,18 53-15,-18-71 16,53 0-16,-52-35 16,16 0-16,-16-17 0,-1-1 15,0 0-15,-17 1 16,0-19-16,-18 19 0,0-1 15,-18-17-15,0 17 16,1 1-16,-19 17 0,19-18 16,-1 18-16,0 0 0,36 18 31,17-1-15,-17-17-16,0 0 0,35 0 15,-36 0-15,1 0 16,-1 0-16,1 0 15,0 0-15</inkml:trace>
  <inkml:trace contextRef="#ctx0" brushRef="#br0" timeOffset="-37369.951">1923 6209 0,'53'70'0,"-106"-140"0,141 176 16,-18-36-16,-34-52 16,-1 0-16,0-1 0,-17-17 15,-18-17 1,-53-36 0,18 35-16,-54-53 15,54 36-15,-18-71 16,36 71-16,-1-18 15,18 18-15,18 17 0,-1-17 16,19 17-16,-1 1 16,18 17-16,-18 17 15,-17 36-15,-18-17 16,0 34-16,-18-52 16,-17 35-16,35-36 15,-18-17-15,18 18 16,18 0-1,35-1-15,-18-17 16,36 0-16,-36 0 16,18 18-16,-18-18 15,-17 0-15,17 0 16</inkml:trace>
  <inkml:trace contextRef="#ctx0" brushRef="#br0" timeOffset="-37043.256">2346 5909 0,'0'35'0,"18"1"16,-36-107-16,53 177 0,-17-53 0,0-18 16,34 18-1,-16-53-15,17 18 16,-18-18-16,0-18 0,0 0 15,1-17-15,-19 0 0,1 0 16,0-18-16,-18 17 0,-36-52 16,19 35-16,-54-17 15,54 52-15,-19 0 16,36 36 0,36 35-16,34 53 15,-35-71-15,71 53 16,-53-52-16,53 16 15,-71-16 1,18-1-16</inkml:trace>
  <inkml:trace contextRef="#ctx0" brushRef="#br0" timeOffset="-36653.22">1570 7038 0,'18'53'16,"-1"-18"-16,1 18 0,17-18 16,-17 18-16,-1-17 15,19 16-15,-19-16 0,19-1 16,-1 18-16,0-35 15,0-18-15,1 0 0,-1-18 16,35-35-16,-34 18 16,-1-1-16</inkml:trace>
  <inkml:trace contextRef="#ctx0" brushRef="#br0" timeOffset="-36342.713">2275 6844 0,'0'0'15,"-52"35"-15,16-17 0,19 17 16,-1-17 0,18-1-16,18 19 15,-1-19-15,1 1 16,0 0-16,17-18 0,0 17 15,-17 1-15,17-1 0,0 1 16,-35 0-16,18 17 16,-36-17-16,-17 17 15,17-17-15,-52 17 16,35-17-16,-18 17 16,35-35-16,0 0 15</inkml:trace>
  <inkml:trace contextRef="#ctx0" brushRef="#br0" timeOffset="-36024.461">2381 6932 0,'36'-35'0,"-1"0"16,-18 17-16,54-17 15,-36-1-15,1 19 0,16-19 16,-52 19-16,18-1 16,-36 18-1,-17 0 1,18 18-16,-1-18 0,0 17 16,1 19-16,17-1 15,35 18-15,0-18 16,36 36-1,-36-54-15,36 36 16,-36-35-16,0 0 16,-17-18-16</inkml:trace>
  <inkml:trace contextRef="#ctx0" brushRef="#br0" timeOffset="-35568.249">2805 6756 0,'0'0'15,"17"35"-15,1 0 0,0-17 16,-1 0-16,1-1 0,17 1 16,-17-18-16,-18-18 15,0 1-15,0-36 16,-18 35-1,18-17-15,-18 17 0,18-17 16,-17 0-16,17 17 16,17 0-1,1 18-15,0 0 0,-1 0 0,1 0 16,35 18-16,-35-18 16,17 18-1,-18-1-15,1-17 16,0 0-16,-18-17 0,0-19 15,0 19-15,0-36 16,0 35-16,0-17 16,0 17-16,0 0 0,17 1 15,1 17-15,35 17 16,-35 1-16,34 17 16,-16 1-16,17 17 15,-18-36-15,0 19 16,-17-19-16</inkml:trace>
  <inkml:trace contextRef="#ctx0" brushRef="#br0" timeOffset="-28984.274">12700 16633 0,'0'71'15,"18"-18"-15,35 106 16,-36-71-16,36 71 15,-18-89-15,1 36 16,-19-71-16,19 18 16,-36-35-16,0-36 15,0 1-15,-18-54 16,0 18-16,-17-35 16</inkml:trace>
  <inkml:trace contextRef="#ctx0" brushRef="#br0" timeOffset="-28678.462">12629 16739 0,'53'-35'32,"-35"211"-32,17-352 0,-141 211 0,248-70 0,-19 53 15,-52-18-15,-18 17 16,-1 19-16,1-19 0,-35 19 16,0-1-16,-18 53 15,-18-53-15,-35 36 16,18-36-16,0 18 15,35-35-15,35 17 16,-18-17-16,72 17 16,-54-35-16,0 17 15,0 19 1,-17-1 0,-18-17-16,-53 17 0,18-17 15,0-18-15,-18 0 16,-18 17-1,54-17-15,-19-17 16</inkml:trace>
  <inkml:trace contextRef="#ctx0" brushRef="#br0" timeOffset="-28209.175">13423 17022 0,'35'105'15,"-70"-210"-15,106 263 0,-54-87 16,1-18-16,17 0 0,1 35 16,-19-53-16,-17-17 0,18-1 15,-36-34 1,1-1-16,-19-70 0,19 35 15,-36-53 1,35 36-16,0-36 16,1 53-16,34-53 15,1 71-15,17 17 16,1 1-16,52 17 0,-53 35 16,0 35-1,-17-34-15,-36 52 16,1-53-16,-1 0 15,-17 1-15,0-19 0,-18 36 16,35-53-16,0 18 16,36-1-16,53-17 15,-18 18 1,52 0-16,-52-1 16,35 1-16,-52-18 15,17 18-15</inkml:trace>
  <inkml:trace contextRef="#ctx0" brushRef="#br0" timeOffset="-27749.98">13952 17092 0,'0'0'16,"18"71"-16,0-36 15,-18 0-15,17 18 0,1-18 16,-18 1-16,18-1 15,-18-17-15,-18-18 16,18-18-16,-18-17 16,18-18-16,-17-18 15,17 18-15,0-35 16,0 35-16,0-17 16,0 52-16,17 0 15,1 36-15,-18 0 16,18 35-16,-1-1 0,18 1 15,-17 0-15,35 53 16,-18-71-16,18 36 16,-17-53-16,-1-18 15,-18-18 1,1 0-16,0-17 0,-1-36 16,-17 19-16,0-54 15,-17 53-15,-19-53 16,1 53-16,0-35 15,17 53 1,18 17-16,-17 18 16,17 35-16,17 18 15,1-18-15,52 18 16</inkml:trace>
  <inkml:trace contextRef="#ctx0" brushRef="#br0" timeOffset="-27299.358">14623 16898 0,'0'0'16,"0"53"-16,17 0 0,1 53 15,0-53-15,-18 0 16,17 70 0,1-88-16,-18 18 15,0-35-15,0-36 16,0-52-1,0 17-15,0-53 16,17 35-16,-17 18 16,0-17-16,0-1 0,18-17 15,0 88-15,-1 18 16,1 17-16,35 71 16,-35-53-16,17 70 15,-17-70-15,34 18 16,-16-54-1,-1 19-15,-17-36 16,-1-18-16,1 0 0,0-17 16,-1-35-16,-17 34 15,0 1-15,0-18 0,0 0 16,-35-70 0,17 70-16,-17-53 15,17 53-15,-17 0 16,17 35-16,1 18 15,-1-17-15,18 34 0,-17-17 16</inkml:trace>
  <inkml:trace contextRef="#ctx0" brushRef="#br0" timeOffset="-26576.937">16810 16916 0,'0'35'15,"18"0"-15,-1 53 16,1-52-16,35 52 15,-36-53-15,19 18 16,-19-35-16,36-18 16,-35-18-1,-1-35-15,-17 36 16,0-19-16,0 19 16,0-1-16,18 18 15,17 18 1,-17-1-16,0 1 0,17 0 15,18-1-15,-18-17 16,36 0-16,-54 0 16,36-17-1,-53-19-15,0 19 0,0-19 16,0 19-16,-35-54 16,0 54-16,-1-19 15,19 36-15,17-17 16</inkml:trace>
  <inkml:trace contextRef="#ctx0" brushRef="#br0" timeOffset="-26348.328">17674 16651 0,'-17'0'16,"17"18"-16,0 52 15,0-17-15,-18 88 16,18-52 0,-18-19-16,-17 54 15,35-72-15,-35 37 16,35-54-16,0 0 16,17-35-16,19-17 15</inkml:trace>
  <inkml:trace contextRef="#ctx0" brushRef="#br0" timeOffset="-25997.409">18062 16775 0,'0'0'15,"18"0"-15,-18 17 16,-18 71 0,18-35-16,0 0 15,-17 53-15,17-53 16,0 0-16,0-18 15,17 0-15,1 1 16,17-19-16,18-17 16,-18 0-16,1 0 0,-1 0 15,53-35-15,-53 35 16,1-18-16</inkml:trace>
  <inkml:trace contextRef="#ctx0" brushRef="#br0" timeOffset="-25663.732">18803 16880 0,'-18'-35'16,"36"70"-16,-53-70 0,17 35 15,-35 0-15,36 18 16,-19 17-16,1 18 15,35-18-15,0 1 16,0-19-16,18 18 0,17-17 16,0 0-16,1-1 0,34 19 15,-35-19-15,1 1 16,-19 0-16,-34 17 16,-1-35-1,-53 17-15,19 1 16,-54-18-16,70 0 15,1 0-15,0 0 0,17 0 16,18-18-16</inkml:trace>
  <inkml:trace contextRef="#ctx0" brushRef="#br0" timeOffset="-25481.248">18979 16951 0,'71'0'16,"-142"0"-16,195 0 0,-89-18 16,36 1-16,-18-1 0,53-17 15,-71 17-15,0-17 16,-53 17 0</inkml:trace>
  <inkml:trace contextRef="#ctx0" brushRef="#br0" timeOffset="-25358.421">19262 17074 0,'0'53'16,"17"0"-16,-34-159 0,52 265 0,-17-88 15,-1-36-15,19 0 16,-19-17-16,1-18 16</inkml:trace>
  <inkml:trace contextRef="#ctx0" brushRef="#br0" timeOffset="-24896.693">19544 17022 0,'0'0'16,"18"70"-16,-18-35 0,0-17 16,0 17-16,17 18 15,-17-35-15,18-18 16,-1 0-16,-17-18 15,18 1-15,0-19 0,-1-17 16,1 18-16,0-35 16,-1 34-16,1 1 15,-18 17-15,18 18 16,-1 0-16,-17 18 16,18 0-16,17 17 15,-17-17-15,17 17 16,-17-18-16,17 1 15,-17-18-15,-1-18 16,1 18-16,0-52 16,-1 34-16,-17 0 15,18-17-15,17-18 0,-17 18 16,-1 0-16,-17 17 0,18 36 16,-18-1-1,0 89-15,0-35 16,0 70-16,0-71 15,35 54-15,-17-89 16,35 36 0,-18-54-16,0 18 15</inkml:trace>
  <inkml:trace contextRef="#ctx0" brushRef="#br0" timeOffset="-14225.437">13088 17921 0,'18'0'47,"-1"0"-31,1 0-16,35 0 15,-18 0-15,53 0 16,-35-18 0,0 18-16,18 0 0,52-17 15,-70-1-15,18 18 16,17 0-16,88 0 16,-70 0-16,0 0 0,123 0 15,-88 0-15,-17 0 16,17 18-16,-18-18 0,142 0 15,-142 0-15,124 0 16,-123 0-16,-1-18 16,18 18-16,18-17 0,159-19 15,-160 36 1,195-35-16,-176 35 16,17 0-16,0 0 0,0 18 15,0-18-15,17 17 16,1 19-16,194-1 0,-195-18 15,1 1 1,0 0-16,-1-18 0,178 0 16,-195 0-16,141-18 15,-194 18-15,88-18 16,-141 18-16,-35-17 16,-35 17-16,-18-18 0,-18 1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3:26:43.69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2046 14340 0,'0'18'15,"53"0"1,-18 17-16,1-17 0,17 17 16,35 18-1,-35-18-15,52 36 16,-52-36-16,-17 0 16,-1-17-16,0-1 0,0 1 15,-17 0-15,0-1 0,-1 1 16,-17 0-16,-17-36 15</inkml:trace>
  <inkml:trace contextRef="#ctx0" brushRef="#br0" timeOffset="196.021">2558 14288 0,'0'0'15,"-36"17"-15,1 18 0,0 1 16,0-1-16,-1 18 16,1 17-16,0-17 0,-1 0 15,1 18-15,18-36 16,17 18-16,0-35 16</inkml:trace>
  <inkml:trace contextRef="#ctx0" brushRef="#br0" timeOffset="1245.507">2187 13035 0,'0'18'31,"0"52"-15,0-17-16,-17 88 15,17-70-15,-18 88 16,18-89-16,0 36 16,0-71-1,0 1-15,18-19 0,-1 1 16,1-18-16,-18-35 15,0 17-15</inkml:trace>
  <inkml:trace contextRef="#ctx0" brushRef="#br0" timeOffset="1605.911">1870 13282 0,'0'18'16,"0"-36"-16,0 18 16,35-53-1,0 18 1,-17 0-16,17-1 0,18-34 15,-18 35-15,1-1 16,-19 36 0,1 18-16,0 0 15,17 34 1,-17-16-16,-1-1 0,1-17 16,17-1-16,-17 19 0,17-19 15,0 1-15,-17-1 16,0 1-1</inkml:trace>
  <inkml:trace contextRef="#ctx0" brushRef="#br0" timeOffset="2872.874">1147 11606 0,'0'36'16,"0"34"0,17 1-16,1 88 15,-1-54-15,1 19 16,0-1-16,-1 89 16,-17-124-16,36 36 15,-19-71-15,-17-1 0,18-16 16,-18-1-16</inkml:trace>
  <inkml:trace contextRef="#ctx0" brushRef="#br0" timeOffset="3606.913">1094 11430 0,'0'0'16,"-18"0"-16,0 0 16,18 18-16,18-18 15,17 0 1,1 0-16,-1 0 0,0 0 16,89-18-16,17 0 15,-53 18-15,0 0 16,18 0-16,123 0 15,-123 0-15,159-17 16,-142 17-16,1-18 0,-19 0 16,1 18-16,-18 0 15,71-17-15,-88 17 16,-18 0-16,0 0 0,-18 17 16,0-17-16,0 0 0,18-17 15,-35 17 1,0 0-16,-1-18 0,1 18 15,0 0 1,-1 18 0,1-1-16,-18 1 15,17-18-15,1 18 0,-18-1 16,18 1 0,-18 0-16,17-1 0,-17 19 15,18-1-15,-18 35 16,0-17-16,0 71 15,0-54-15,0 19 0,0-19 16,0 1-16,0 17 0,0-18 16,0-17-16,18 18 15,-18 35-15,0-53 16,17 17-16,-17-35 16,0-17-16,18 17 0,-18-17 15,0 17 1,0-17-16,-18 0 15</inkml:trace>
  <inkml:trace contextRef="#ctx0" brushRef="#br0" timeOffset="4154.028">1270 12947 0,'18'0'31,"52"0"-31,-17 0 16,106 0 0,-53 0-16,141 18 15,-106-18-15,0 0 0,0 0 16,0 0-16,141 0 16,-141-18-16,-17 18 0,52-18 15,-105 18 1,-18-17-16,-18 17 15,-17 0-15,-1 0 0,-17 17 16,-17 1 0</inkml:trace>
  <inkml:trace contextRef="#ctx0" brushRef="#br0" timeOffset="4664.262">3634 12700 0,'0'0'15,"0"18"-15,0-1 16,17 19-16,-17-19 0,0 1 16,0-1-16,0 1 15,0 0-15,18-1 0,-18 1 16,0 0-16,0-1 16,-18-17 15,-17 0-16,17 0-15,-35-17 16,36 17-16,-36-18 16,18 18-16,-1 0 0,-87 0 15</inkml:trace>
  <inkml:trace contextRef="#ctx0" brushRef="#br0" timeOffset="6678.396">1817 12188 0,'0'0'0,"-18"-17"0,1 17 16,-19-35-16,19 35 15,-19-18-15,19 18 0,-19 18 16,1-1-16,-18 36 16,36 0-16,-1 53 15,18-53-15,0 0 0,18 0 16,17-18-16,-17 0 15,70 0-15,-35-35 16,35-17-16,-53-1 16,0 1-16,-17-19 0,0 1 15,-18-36-15,0 36 16,-36-35 0,19 52-16,-19-17 15,19 17-15,-1 0 0,1 1 0,-1 34 16,18 1-16,18 0 15,-1 35-15,1-18 0,52 53 16,-34-53 0,-1 1-16,0-19 0,0 19 15,1-36-15,17 35 16,-36-35-16</inkml:trace>
  <inkml:trace contextRef="#ctx0" brushRef="#br0" timeOffset="7211.381">1993 11730 0,'18'0'16,"-1"0"0,1 0-16,17 0 0,1 0 15,-19 0-15,36-18 16,-17 18-16,-19 0 0,1 0 16,-18 18-1</inkml:trace>
  <inkml:trace contextRef="#ctx0" brushRef="#br0" timeOffset="7771.051">1993 11765 0,'0'-17'15,"0"34"17,0 36-17,0-35-15,0 52 16,0-34-16,0-1 0,18-18 16,-1 19-1,1-19-15,17 1 0,-17-18 16,35 0-16,-35 0 15,17 18-15,0-18 16,-17 17-16,-18 1 16</inkml:trace>
  <inkml:trace contextRef="#ctx0" brushRef="#br0" timeOffset="10686.738">2469 11818 0,'0'-18'16,"0"36"31,0 17-32,0-17-15,0 17 0,18 18 16,-18-35-16,0 17 16,0-17-16,18-18 15,-18 17-15,17-17 16,1 0-16,-18-17 16</inkml:trace>
  <inkml:trace contextRef="#ctx0" brushRef="#br0" timeOffset="11076.477">2575 11765 0,'18'0'0,"17"0"31,-17 0-31,17 0 0,18 0 16,-35 0-16,-1 0 16,1 18-1,17-1-15,-35 1 16,0 0-16,18 35 16,-18-18-16,0 0 15,0-17-15,0-1 16,0 1-1,0 0-15,-18-18 32,1 0-17,-1 0-15,0 0 16,-52 0-16,52 0 16,-35 17-1</inkml:trace>
  <inkml:trace contextRef="#ctx0" brushRef="#br0" timeOffset="11860.13">2081 10425 0,'0'17'16,"0"1"-16,0 70 16,0-35-16,18 88 15,-18-53-15,18 0 16,-1 54-16,19-37 16,-36-52-16,17-35 15,1 0-15,-18-1 16,18-17-16,-18-17 15</inkml:trace>
  <inkml:trace contextRef="#ctx0" brushRef="#br0" timeOffset="12251.517">1799 10636 0,'0'-17'15,"35"-36"1,-17 17-16,0 1 15,-1 0-15,19-36 16,-19 36-16,19-18 16,-19 35-16,-17 1 15,18 17-15,17 17 16,-17 19-16,-1-1 0,1 18 16,53 53-1,-54-71-15,19 0 0,16 18 16,-16-17-16,-1-19 15,-17-17-15,-1 0 16</inkml:trace>
  <inkml:trace contextRef="#ctx0" brushRef="#br0" timeOffset="12850.112">953 9049 0,'0'0'16,"0"35"-1,35 71 1,-18-36-16,1 19 16,0 16-16,-1 1 0,-17 106 15,18-124-15,-18 0 16,0-17-16,18-18 0,-1 0 16,1-18-16,0-17 15,-1-1-15,18-34 16,-35-19-16</inkml:trace>
  <inkml:trace contextRef="#ctx0" brushRef="#br0" timeOffset="13545.581">829 8802 0,'0'0'0,"0"-35"0,53-1 16,-35 19-16,70-19 15,-35 19-15,70-19 16,-52 36-16,17-17 16,0 17-16,0 0 0,142-18 15,-107 1-15,1 17 16,123-18-1,-124 18-15,-17-18 0,-18 18 16,0 0-16,53 0 16,-88 0-16,35 0 15,-52 18-15,-19 0 0,1-18 16,35 17-16,-35 1 16,-1-18-1,1 17-15,-1 1 16,1 0-16,0 35 15,-18-18-15,0 88 16,0-52-16,0 88 16,17-89-16,-17 18 0,18 71 15,0-88 1,-1 70-16,1 0 16,0-88-16,-1 0 15,1 35-15,-1-35 16,-17-18-16,0 0 15,0-17-15,0 17 0,-17 1 16,-1-19 0,-35-17-16,36 0 15,-36 0-15,17 0 16,-69 0-16,34 0 16,-105 18-1,52-18-15,-17 0 0,-18 18 16,-17-1-16,-212 36 15,229-18-15,-70 1 16,123-19-16,-35-17 16,88 0-16,35 0 15,1-17-15,52-1 16</inkml:trace>
  <inkml:trace contextRef="#ctx0" brushRef="#br0" timeOffset="14063.739">1605 9543 0,'0'0'16,"-53"0"-16,36 0 0,-54 17 15,36 1-15,-1 52 16,19-34-16,17-1 15,0 0-15,17 18 0,36 0 16,-17-35-16,-1-1 16,0-17-16,36 0 15,-18-35-15,-18 18 16,-17-19-16,-18 19 16,0-19-16,0-34 15,-18 52-15,0 0 16,1 1-16,17-1 0,-18 18 15,0 18-15,36 17 16,0-17 0,17-1-16,18 19 15,-18-36-15,18 17 16,-18-17-16,-17 0 0,0 0 16</inkml:trace>
  <inkml:trace contextRef="#ctx0" brushRef="#br0" timeOffset="14302.517">1711 8872 0,'18'-17'0,"-1"17"15,54 0 1,-54 0-16,19 17 0,-1-17 16,0 0-16,-17 0 0,0 18 15,-1-18-15,-17 18 16</inkml:trace>
  <inkml:trace contextRef="#ctx0" brushRef="#br0" timeOffset="14458.813">1852 9013 0,'0'0'0,"18"36"0,-18-1 16,17 18-16,1-35 15,0 17-15,-1 0 16,1-17-16,-18-1 16,18-17-16,-1 0 15,1 0-15</inkml:trace>
  <inkml:trace contextRef="#ctx0" brushRef="#br0" timeOffset="14718.477">2028 8961 0,'18'0'16,"0"0"-16,17 17 15,-17 1-15,-1-1 0,1 1 16,0 0-16,-1-1 15,-17 1-15,0 0 0,0-1 16,0 1-16,-17 0 0,17-1 16,0 1-16,0 0 15,17-18 1,1 0 0,0-18-16,-1 18 15,1-18-15,-1 1 16</inkml:trace>
  <inkml:trace contextRef="#ctx0" brushRef="#br0" timeOffset="15103.204">2293 8890 0,'18'0'31,"17"-18"-15,-17 18-16,-1 0 0,19 0 15,-1-17 1,-18 17-16,1 0 16,-18 17-16,18 19 15,-18-1-15,17 0 16,-17 0-16,18 36 15,-18-36-15,18 18 16,-1-35-16,-17 0 0,-17-18 31,-19 0-15,19-18-16,-19 18 16,-34 0-1,17 0-15,18 0 16,-1 0-16,19 18 0</inkml:trace>
  <inkml:trace contextRef="#ctx0" brushRef="#br0" timeOffset="15626.307">1693 7620 0,'0'0'16,"0"18"-16,36 17 15,-19 0-15,1 53 16,0-17-16,-1 0 0,-17 17 16,18 70-1,-1-87-15,1-18 0,0-18 16,-18 0-16,35 18 15,-17-53-15</inkml:trace>
  <inkml:trace contextRef="#ctx0" brushRef="#br0" timeOffset="15915.576">1446 7638 0,'0'0'16,"36"-53"-16,-19 35 0,1-52 15,0 34-15,-1 1 16,1 0-16,17-18 16,-17 35-16,-1 18 15,36 35 1,-35-17-16,53 70 15,-54-35-15,54 0 16,-36-18-16,-17-17 16,35 17-16,-36-35 15</inkml:trace>
  <inkml:trace contextRef="#ctx0" brushRef="#br0" timeOffset="16364.908">953 6456 0,'0'0'0,"0"53"0,17 123 16,1-88-16,-18 106 16,17-105-16,-17-19 15,18-17-15,0 35 16,-18-70-16,17 17 15,1-52-15</inkml:trace>
  <inkml:trace contextRef="#ctx0" brushRef="#br0" timeOffset="16894.26">882 6138 0,'88'-17'16,"-176"34"-16,247-52 0,-89 17 15,1-17-15,35 0 0,123-53 16,-106 35-16,160-35 16,-125 52-1,107 1-15,-142 17 16,-17 18-16,71 18 15,-107 0-15,-17-1 16,18 89 0,-54-18-16,-17 36 15,0-54-15,0 89 16,0-71-16,0 0 16,0 18-16,18-17 15,-18 16-15,0-16 0,0 69 16,18-87-16,-1 52 15,-17-70-15,0-17 16,-17 34-16,-1-52 16,0-1-16,-35 19 15,18-36-15,-35 0 0,17 0 16,-36 0-16,-140 0 16,88 0-16,-18 0 15,1 0-15,-1 0 0,-141 0 16,176 17-16,19-17 15,16 0-15,19 0 0,35-17 16,17-1 0,18 0-16</inkml:trace>
  <inkml:trace contextRef="#ctx0" brushRef="#br0" timeOffset="17338.873">1676 6720 0,'-53'0'15,"106"0"-15,-141 0 0,52 18 0,-34 70 16,52-35-16,0 71 15,18-71 1,0-1-16,18-16 0,17-1 16,-17 0-16,35-17 15,-18-18-15,36-18 16,-36 1-16,0-54 16,-35 36-16,0 0 15,0-1-15,-17-17 16,-1 18-16,-17-18 15,17 36-15,18 34 16,18 1 0,-1 17-16,19 0 15,-19-17-15,19 0 16,-1-1 0,0-17-16,-17 0 15,-18-17-15,17-1 16</inkml:trace>
  <inkml:trace contextRef="#ctx0" brushRef="#br0" timeOffset="17549.432">1764 6244 0,'0'0'16,"0"-17"-16,18-1 15,-1 18 1,1 0-16,-1 0 0,1 0 16,0 0-16</inkml:trace>
  <inkml:trace contextRef="#ctx0" brushRef="#br0" timeOffset="17694.318">1817 6279 0,'0'0'16,"17"53"-16,-17-17 0,18-1 0,-18 18 16,18-36-1,-1 1-15,-17 0 16,18-1-16,0 1 0,-1-36 16</inkml:trace>
  <inkml:trace contextRef="#ctx0" brushRef="#br0" timeOffset="18022.28">2028 6209 0,'0'0'0,"18"0"0,0 0 15,-1 18-15,1-1 16,0 1-1,-1-1-15,1 19 16,-18-19-16,0 1 16,0 0-16,0-1 15,18-17 1,-18 18-16,17-18 16,-17 18-16,0-1 15,-17-17-15,17 18 16,-18-18-16,0 0 0,1 17 15,-1-17-15,0 0 16,1 0-16</inkml:trace>
  <inkml:trace contextRef="#ctx0" brushRef="#br0" timeOffset="18349.918">2223 6174 0,'0'0'15,"0"-18"-15,17 0 0,1 18 0,17 0 16,-17 0-16,-1 36 16,1-19-1,0 1-15,-18 0 0,17 17 16,-17-18-16,0 1 15,18 0-15,-18-1 0,18 19 16,-18-19-16,0 19 16,0-19-1,-18 1 1,0-18 0,1 0-16,-19 0 0,19 0 15,-19 0-15,1 0 0,18 0 16,-19 0-16</inkml:trace>
  <inkml:trace contextRef="#ctx0" brushRef="#br0" timeOffset="18850.247">1570 5133 0,'0'35'16,"0"0"-16,0 54 16,18-36-16,-1 35 15,1-53-15,-18 0 16,17 1-16,19 34 16,-36-35-16,17-35 15</inkml:trace>
  <inkml:trace contextRef="#ctx0" brushRef="#br0" timeOffset="19129.596">1376 5274 0,'0'-18'16,"0"36"-16,0-71 0,17 0 15,1 0 1,-18 36-16,35-1 16,-17 0-16,17-17 15,-17 35-15,-18-18 0,18 18 16,-1 0-16,1 18 16,17 35-16,-17-35 15,17 35 1,-17-18-16,17 0 15,-17-17-15,-1-1 16</inkml:trace>
  <inkml:trace contextRef="#ctx0" brushRef="#br0" timeOffset="19835.632">1199 3951 0,'0'71'15,"0"-18"-15,0 0 0,0 52 16,36-16 0,-1-54-16,18 18 15,-18-53-15,36-18 16,-36 0-16,0-17 15,-17 0-15,0 0 0,-1-36 16,-17 36-16,-35-53 16,17 35-1,1 35-15,17 36 32,17 52-32,1-34 15,17 69-15,-17-52 16,0 0-16,17 71 15,-18-71-15,1 35 16,-18-53-16,-18-17 0,18-1 16,-17 1-16,-1 0 15,-35-18-15,36-18 16,-36-17-16,35 17 16,-53-53-16,36 19 15,0 16-15</inkml:trace>
  <inkml:trace contextRef="#ctx0" brushRef="#br0" timeOffset="20170.417">1005 3687 0,'0'0'16,"18"-18"-16,17-17 15,18-36-15,-35 18 16,17-17-16,18-36 16,-35 53-16,-1 0 15,-17 0-15,18 0 16,0 71-1,-1 88 1,1-54-16,35 90 16,-36-89-16,19-1 0,-1 1 15,18 53-15</inkml:trace>
  <inkml:trace contextRef="#ctx0" brushRef="#br0" timeOffset="27605.809">1923 6191 0,'17'0'16,"-17"-17"109,18 17-63,17 0-46,-17 0-16,17-18 15,-17 18-15,17 18 16,-35-1-16,18-17 16,-18 18-16,0 0 15,0-1 1,-36-17 0,36 18-16,-17-18 0,-19 0 15,19 0 1,-1 0-1,1 0-15,-1 0 16,0 0-16,1 17 47,34-17-16,-17 18-31,18-18 16,0 0-1,-1 0-15,1 18 16,-1-18-16,1 0 0,0 0 16,-18 17-16,35 1 15,-35 0 1,0-1-16,18-17 16,-18 18-16,0 0 15,-18-18 32,0 0-47,1 0 16,-1 0-16,0 17 15,1-17-15,-1 0 0,1 18 16,-1-18 0,0-18-1</inkml:trace>
  <inkml:trace contextRef="#ctx0" brushRef="#br0" timeOffset="36773.61">6174 12435 0,'0'18'0,"17"-18"15,1 0 1,0-18-1,17 18-15,0 0 0,53 0 16,36 0 0,-36 0-16,0 0 0,18-17 15,141 17 1,-106 0-16,-17 0 0,-1 0 16,18 0-16,124 17 15,-142-17-15,1 0 0,-19 0 16,125 0-16,-160 0 15,19 0-15,-1-17 16,-71 17-16,1 0 0</inkml:trace>
  <inkml:trace contextRef="#ctx0" brushRef="#br0" timeOffset="37493.375">7020 13176 0,'-17'-17'16,"17"-1"-16,-18 0 0,0 1 16,1-1-1,-1 18-15,-17 0 16,0 18-16,17-1 16,-17 19-16,-1-19 15,36 19-15,-17-1 0,-1 0 16,18 0-16,18 18 15,-1-17-15,19-1 16,-1-35-16,0 17 16,0-17-16,1-17 0,-19 17 15,36-35-15,-35 17 16,0 0-16,-18-17 0,0 17 16,0-35-16,0 36 15,-18-36 1,0 18-16,18 17 0,-35-35 15,35 35 1,0 36 0,35 53-1,-17-36-15,17 0 0,0 0 16,36 18-16,0 0 16,-18-35-16,-36 0 15,18-18-15,1 17 16,-19-17-16,1 18 15</inkml:trace>
  <inkml:trace contextRef="#ctx0" brushRef="#br0" timeOffset="38114.627">7567 12735 0,'-18'0'16,"1"18"31,-1 0-47,1-18 15,-1 0-15,-17 17 16,17-17-16,0 18 15,1-18-15,-19 17 16,19-17-16,17 18 16,0 0-16,17-18 15,1 17-15,0 1 0,-1 0 16,19-1-16,34 36 16,-35-35-16,1 0 0,17-1 15,-36 1 1,1-1-16,0-17 15,-18 18-15</inkml:trace>
  <inkml:trace contextRef="#ctx0" brushRef="#br0" timeOffset="38487.26">7796 12859 0,'-17'0'16,"-1"35"0,18-17-16,0-1 0,0 19 15,18-19-15,-1 1 16,1-18-16,17 18 15,-17-18-15,0 0 0,35-18 16,-53 0 0,17 18-16,1-35 15,-18 17-15,-18 1 16,-17-19-16,17 36 16,-35-35-16,36 35 15,17-18-15,-18 18 16,0 0-16,18-17 15</inkml:trace>
  <inkml:trace contextRef="#ctx0" brushRef="#br0" timeOffset="38860.524">7990 12682 0,'0'18'0,"18"0"16,0-1-16,-1 1 16,1 0-16,0-1 15,17-17-15,-17 18 0,17-1 16,-18-17-16,19 18 0,-19-18 0,36 18 15,-35-1 1,0 1-16,-18 0 16,-18-1-1,0 1-15,18 0 0,-35 17 16,17-17-16,-35 17 16,36-18-1,-1 1-15,-17 0 16,17-1-16,1 1 0,-1 0 0,-17 17 15</inkml:trace>
  <inkml:trace contextRef="#ctx0" brushRef="#br0" timeOffset="47464.512">24465 1323 0,'18'0'16,"-1"-18"-1,-17 1-15,18-1 16,-18 0-16,0 1 0,18-19 15,-36 19 1,-17-18-16,17 35 16,-17 0-16,-36 0 15,18 17-15,0 1 0,-35 35 16,53-18 0,17 18-16,-17 53 15,35-53-15,35 53 16,1-54-16,34 1 15,-17-35-15,53 0 16,-53-18-16,53-36 16,-71 1-16,0-35 15,-17 34-15,-18-52 16,-18 53-16,-17-53 16,17 52-16,1 1 15,-1 0-15,-17-1 16,17 36-1,18 18-15,0 17 16,35 54-16,-17-54 16,53 53-16,-18-53 15,35 18-15,-35-35 16,-18 0-16,0-1 16,-17 1-16,17-1 15,-17-17-15</inkml:trace>
  <inkml:trace contextRef="#ctx0" brushRef="#br0" timeOffset="48042.165">24871 600 0,'-18'0'16,"36"0"-16,-1 0 15,54 0 1,-36-18-16,54 18 15,-54-18-15,18 18 16,-18 0-16,-17 0 16,-36 0-1,-17 18 1</inkml:trace>
  <inkml:trace contextRef="#ctx0" brushRef="#br0" timeOffset="48370.168">24853 617 0,'0'0'0,"0"18"15,18 0 1,-1-1-16,1 36 15,0-35-15,-18 52 16,0-34-16,0 34 16,0-34-16,17-1 15,1 0-15,-18-17 16,35-1-16,18 1 16,-17-18-16,-19 0 0,18 0 15,18 0 1,-35 0-16,0 0 15,-36 0-15</inkml:trace>
  <inkml:trace contextRef="#ctx0" brushRef="#br0" timeOffset="49076.355">25382 1005 0,'0'0'0,"18"0"16,17-17 0,-17 17-16,17-18 15,-17 1-15,17-19 16,-17 19-16,-1-19 16,-17 19-16,18-36 15,-18 17 1,-18 1-16,18 18 15,-17-1-15,-1-17 16,0-1 0,18 19-16,-17 17 0,17-18 15,-35 18-15,17 0 16,0 18 0,1-1-16,-1 19 15,18-1-15,0 0 16,18 0-16,-18-17 0,35 35 15,0-18-15,0 1 16,1-19-16,-19 1 16,19 0-16,-19-18 15,1 17-15,-18 1 32</inkml:trace>
  <inkml:trace contextRef="#ctx0" brushRef="#br0" timeOffset="49620.301">25770 564 0,'0'0'16,"0"-17"-16,18 17 31,17 0-15,-17-18-16,0 18 15,-1 0-15,36 0 16,-18 0-16,-17-17 15,0 17-15,-1 0 0,-17 17 0,18-17 16,-18 18 0,0-1-16,0 1 15,0 0-15,-18 17 16,18-17 0,0 17-16,18-17 0,-18 34 15,0-16-15,0 34 16,18-52-16,17 35 15,-17-35-15,-1-1 16,-17 1-16,0-1 31,-17-17-31,-1 0 16,0 0-16,-35-17 16,36 17-16,-19 0 15,19 0-15,-18 0 0,17 0 16,0 0-16,1 0 0,-19 17 15,1 1-15</inkml:trace>
  <inkml:trace contextRef="#ctx0" brushRef="#br0" timeOffset="54138.017">26705 494 0,'-17'0'31,"-1"0"-31,0 0 16,1 18-16,-1-18 0,-35 35 15,18-18-15,-18 19 16,35-36-16,-35 35 15,18-17-15,18-1 16,17 1-16,0 0 16,17-1-1,18 1-15,18 17 16,-35-17-16,17-1 16,1 1-16,-19 0 0,36 35 15,-35-36 1,-1-17-16,1 18 15,-18 0-15,18-18 0,-18 17 16</inkml:trace>
  <inkml:trace contextRef="#ctx0" brushRef="#br0" timeOffset="54447.114">26829 758 0,'17'0'0,"1"-17"16,0 17-16,-1-18 15,19 18-15,-19 0 16,19-17-16,16 17 16,-34 0-16,0 0 0,-1 0 15,-34 0 1,-1 0 0,0 0-16</inkml:trace>
  <inkml:trace contextRef="#ctx0" brushRef="#br0" timeOffset="54749.566">26935 529 0,'17'0'0,"-34"0"0,34 18 31,-17 35-15,0-18-16,0-17 15,0 52-15,0-52 16,18 17-16,-18-17 0,18 17 16,-1-17-16,36-1 15,-35 1-15,35-18 16,-36 0-16,1 0 0,0 0 15,-1 0 1</inkml:trace>
  <inkml:trace contextRef="#ctx0" brushRef="#br0" timeOffset="55227.124">27217 512 0,'-18'0'31,"36"17"0,-1 1-15,1-1-16,0 1 0,-1 0 16,36 17-16,0-17 15,-18-1 1,-17 1-16,17 0 0,-17-18 0,35 17 16,-18-17-1,-17 0-15,0 0 0,-1 0 16,-17 18 31,-17-1-32,-1-17-15,0 18 16,1 0-16,-1-1 0,-17 1 0,-1 17 16,1-17-16,-35 35 15,34-18-15,-17 18 16,18-35-16</inkml:trace>
  <inkml:trace contextRef="#ctx0" brushRef="#br0" timeOffset="59297.483">11800 11836 0,'-35'-36'16,"70"72"-16,-87-89 0,-1 35 15,35 18-15,-53 35 16,54 1-16,-19-1 0,19 18 16,17 70-16,0-70 15,0 0-15,35-18 0,-17 1 16,52 17-1,-17-53-15,0 0 0,0-36 16,0 1-16,35-53 16,-70 53-16,-1-18 0,-17 17 15,-17-52 1,-1 53-16,-17 17 0,17 1 16,-17 17-16,0 17 0,17 1 15,-17 35-15,35-18 16,35 53-16,0-52 15,36 34 1,-36-35-16,18-17 0,-18 17 16,1-17-16,17 0 15,-36-18-15,1-18 16</inkml:trace>
  <inkml:trace contextRef="#ctx0" brushRef="#br0" timeOffset="59826.544">12030 11359 0,'17'0'31,"19"0"-16,-19 0 1,1-17-16,17 17 16,-17-18-16,-1 18 15,1 0-15,-36 18 16,-17-18 0</inkml:trace>
  <inkml:trace contextRef="#ctx0" brushRef="#br0" timeOffset="60065.177">12012 11395 0,'0'17'16,"18"19"-1,-18-19-15,0 19 16,0-1-16,17 0 0,-17 0 0,18 36 15,0-36 1,17 1-16,-17-36 16,-1 17-16,1-17 0,17 0 15,-17 0-15,17-17 16,-17 17-16,-1 0 16</inkml:trace>
  <inkml:trace contextRef="#ctx0" brushRef="#br0" timeOffset="62683.865">12347 11465 0,'0'18'0,"0"0"16,0-1-16,18 18 15,-18-17 1,0 17-16,18-17 0,-18 17 16,0-17-16,17 0 15,1-18 1</inkml:trace>
  <inkml:trace contextRef="#ctx0" brushRef="#br0" timeOffset="63084.43">12435 11395 0,'0'0'0,"0"-18"0,18 18 31,17 0-16,-17 0-15,0 0 0,-1 0 16,1 0-16,17 0 0,-17 0 16,-1 0-16,1 0 0,0 18 15,-18 17 1,0-17-16,0 17 0,0 18 16,0-18-1,0 0-15,17-17 0,-17 17 16,18-17-16,0 35 15,-18-35-15,-18-18 32,-17-18-17,17 18-15,-17-18 16,17 18-16,1 0 0,-1 0 16,0 0-16,18 18 15</inkml:trace>
  <inkml:trace contextRef="#ctx0" brushRef="#br0" timeOffset="64308.048">13053 11359 0,'-18'0'47,"1"36"-32,-1-19-15,0 1 0,-17 17 16,17-17 0,1 0-16,-1-1 15,18 1-15,0-1 16,18 1-16,17 0 15,0-18-15,-17 17 0,35 1 16,-36-18 0,1 18-16,0-1 15,-1 1-15,-17 0 16</inkml:trace>
  <inkml:trace contextRef="#ctx0" brushRef="#br0" timeOffset="64536.034">13212 11483 0,'0'0'0,"0"18"15,0-1 1,0 1-16,0-1 0,17 19 15,1-19-15,-18 1 16,0 0-16,17-1 16</inkml:trace>
  <inkml:trace contextRef="#ctx0" brushRef="#br0" timeOffset="64898.748">13317 11359 0,'0'18'16,"18"0"-16,-18-1 15,35 1-15,-17 0 16,17-1-16,-17-17 15,-1 0-15,1 0 0,17 18 16,-17-18-16,0 18 16,-1-18-16,-17 17 15,0 1-15,0-1 32,-17-17-17,17 18-15,-18 0 16,0-1-16,1 1 15,-1 0-15,0-1 0,1 36 16,-1-35-16,18 0 16,0-1-16</inkml:trace>
  <inkml:trace contextRef="#ctx0" brushRef="#br0" timeOffset="65793.108">17921 11994 0,'0'0'15,"-18"-17"-15,18-1 16,-17 1-16,-1-19 16,1 36-16,-1-17 0,0 17 15,-17 0-15,17 17 0,-17 19 16,17 16-16,1 37 16,17-36-1,0-18-15,17 0 0,36 36 16,-17-54-16,17-17 15,17 0-15,-17-17 16,0-19-16,-35 19 16,-1-54-1,-17 36-15,-17-18 16,17 35-16,-36-17 16,19 35-16,-1 0 15,18 35 1,0 18-16,35-35 15,-17 0-15,17 17 0,18-18 16,-35 1-16,35 0 16,-36-18-16,19 0 15,-36-18-15</inkml:trace>
  <inkml:trace contextRef="#ctx0" brushRef="#br0" timeOffset="66987.508">18098 11359 0,'17'0'47,"18"0"-47,-17 0 16,17 0-16,18 0 16,-17-17-16,-1 17 15,-18 0-15,1 0 16,-18 17-16,-35-17 15</inkml:trace>
  <inkml:trace contextRef="#ctx0" brushRef="#br0" timeOffset="67232.659">18115 11377 0,'0'18'16,"0"-1"-1,-17 36 1,17-17-16,0 34 16,0-35-16,0 18 15,17-35-15,1 17 0,17-17 16,-17 0-16,17-1 0,18 1 16,-18-18-16,-17 0 15,-1 0-15,1-18 0,0 18 0</inkml:trace>
  <inkml:trace contextRef="#ctx0" brushRef="#br0" timeOffset="67645.633">18433 11501 0,'0'17'16,"0"36"-1,0-35-15,17 17 0,-17-17 16,0 17-16,18 0 15,-18-17-15,18-18 16,-18 18-16,17-18 0,1 0 16</inkml:trace>
  <inkml:trace contextRef="#ctx0" brushRef="#br0" timeOffset="67979.058">18521 11377 0,'0'0'0,"17"0"0,19 0 16,-19 18-16,36-1 15,-35-17 1,0 18-16,17 0 0,0-1 16,-17 1-16,-18 0 15,0-1-15,17 1 0,-17 17 16,0 18-16,0-35 15,0 17 1,0-17-16,0-1 16,-17-34 15,-1 17-31,1-18 16,-1 18-16,0 0 0,1 18 15,-1-1 1</inkml:trace>
  <inkml:trace contextRef="#ctx0" brushRef="#br0" timeOffset="68246.136">19050 11359 0,'-18'0'16,"-17"36"0,0-19-16,17 1 0,1 35 15,-1-18-15,18-17 16,0-1-16,18 1 0,-18 0 16,35 17-1,-18-35-15,36 18 16,-53-1-16,18-17 0,0 0 15,-18 18-15,17-18 0</inkml:trace>
  <inkml:trace contextRef="#ctx0" brushRef="#br0" timeOffset="68573.128">19173 11448 0,'0'0'0,"18"0"16,17 17-1,-17 1-15,17-18 0,18 18 16,-35-1 0,0 1-16,-18-1 15,0 1-15,-18 17 16,0-17-16,-17 0 15,17-1-15,1-17 16,17 18-16,17-18 16,19 18-1,-1-18-15,-17 0 16,17 0-16,-18 0 16,1 0-16</inkml:trace>
  <inkml:trace contextRef="#ctx0" brushRef="#br0" timeOffset="68936.236">19456 11430 0,'17'0'16,"1"0"-1,0 0-15,-1 0 0,1 18 16,17-18-16,0 17 16,1 1-16,17 0 15,-36-18-15,1 17 16,0-17-16,-1 18 16,-17-1-16,0 1 15,-17 0 1,17-1-16,-18 1 0,0 0 15,1 17-15,17-17 16,-18 17-16,0-17 16,1-1-16,-1 1 15,18-1-15,-18 1 16,1 0-16</inkml:trace>
  <inkml:trace contextRef="#ctx0" brushRef="#br0" timeOffset="69657.861">24201 11889 0,'0'-36'16,"0"72"-16,-18-72 0,0 36 15,1 0-15,-1 18 0,-35 35 16,18-18 0,17 0-16,1 1 0,-1 34 15,18-52-15,35 17 16,-17-17-16,17-18 15,18-18 1,-18 1-16,1-1 0,-1-35 16,-18 18-16,-17 17 15,0-17-15,0 17 0,0 1 16,-17-1-16,-1 18 16,18 18-1,35 17 1,-17-18-16,0 1 0,17 0 15,-17-18-15,17 17 0,0 1 16,-17-18-16,0 0 16</inkml:trace>
  <inkml:trace contextRef="#ctx0" brushRef="#br0" timeOffset="69868.421">24412 11342 0,'36'-18'0,"-72"36"0,89-53 16,18-1-16,-36 19 15,53-19 1,-70 36-16,-1 0 0,1 0 15</inkml:trace>
  <inkml:trace contextRef="#ctx0" brushRef="#br0" timeOffset="70041.381">24536 11342 0,'17'53'0,"-34"-106"0,34 141 16,-17-70-16,0 17 0,18 0 15,0-17-15,-1 17 16,1-35 0,-18 18-16,35-18 15,-17-18-15</inkml:trace>
  <inkml:trace contextRef="#ctx0" brushRef="#br0" timeOffset="70198.298">24765 11448 0,'0'0'0,"0"35"0,0 0 15,18 0 1,-1-35-16,1 0 0,17 18 16,-17-36-1</inkml:trace>
  <inkml:trace contextRef="#ctx0" brushRef="#br0" timeOffset="70553.647">24941 11307 0,'0'0'16,"18"0"-16,17-18 15,1 18 1,-19 0-16,1-18 0,17 18 15,-17 18-15,-1-18 0,-17 18 16,18-18-16,-18 17 0,0 1 16,0 35-1,0-18-15,0-17 0,0 17 16,0 0-16,0 18 16,0-18-16,18-17 0,-18 0 15,-18-36 16,-17 0-15,17 18-16,1 0 16,-19 0-16,36 18 15,0 0 1</inkml:trace>
  <inkml:trace contextRef="#ctx0" brushRef="#br0" timeOffset="70831.955">25488 11324 0,'-17'18'31,"-19"-1"-16,19 19-15,-1-19 0,0 19 0,18 17 16,0-36 0,0 18-16,18-17 15,0 0-15,-1-18 0,19 17 16,-19-17 0,1 0-16,-1-17 0,1-1 15</inkml:trace>
  <inkml:trace contextRef="#ctx0" brushRef="#br0" timeOffset="71192.792">25629 11342 0,'0'0'0,"18"0"16,0 0-16,17 0 15,-17 0-15,-1 17 16,1-17-16,-18 18 16,-18 0-1,1-1-15,17 1 16,-18 0-16,18-1 16,0 1-1,18 0-15,-1-1 0,1 18 16,-1-35-16,-17 18 15,0 0-15,-17-18 16,-1 0-16,-35 0 16,36 0-1,-19 0 1,19 0-16,17 17 16</inkml:trace>
  <inkml:trace contextRef="#ctx0" brushRef="#br0" timeOffset="71510.952">25806 11307 0,'17'0'15,"1"0"-15,17 17 16,1-17-16,-19 18 0,36-1 15,-35 1-15,-1-18 16,1 18-16,0-1 0,-1 1 16,-17 0-1,0-1-15,0 1 16,-17 17-16,17-17 16,-18-1-16,-17 19 15,17-19-15,18 19 0,-18-19 16,1 1-16,-1 0 0,-17-1 15,17 1 1,-17 0-16</inkml:trace>
  <inkml:trace contextRef="#ctx0" brushRef="#br0" timeOffset="72166.374">30445 11906 0,'-18'-17'15,"0"17"-15,1-18 0,-1 18 16,-35 35-16,18-17 16,0 17-16,-1 0 0,1 36 15,35-36-15,0 1 16,35-1-1,1-35-15,-1 0 0,18 0 16,35-35-16,-53 17 16,-17-17-16,17-18 15,-35 17-15,0 1 16,-17 18-16,17 34 16,0 1-1,0-1-15,0 1 0,35 17 16,-17-17-16,-1 0 15,18-1-15,1 19 16,-19-36-16,-17-18 16,0 0-1,0-17-15</inkml:trace>
  <inkml:trace contextRef="#ctx0" brushRef="#br0" timeOffset="72350.371">30568 11448 0,'35'0'15,"-70"0"-15,106-18 0,-36 18 16,36-35 0,-18 35-16,17-18 15,-52 18-15,-18-18 16</inkml:trace>
  <inkml:trace contextRef="#ctx0" brushRef="#br0" timeOffset="72505.944">30727 11465 0,'18'53'16,"-36"-106"-16,36 124 0,-1-36 0,1-17 15,0 17 1,-1-17-16,1-1 0,-1 1 15,1-18-15,0 0 16</inkml:trace>
  <inkml:trace contextRef="#ctx0" brushRef="#br0" timeOffset="72667.692">30974 11553 0,'0'0'15,"0"36"-15,0-19 16,0 1-16,18 0 16,-18-1-16,17-17 0,1 18 0,-1-18 15,1 0-15,-18-18 16</inkml:trace>
  <inkml:trace contextRef="#ctx0" brushRef="#br0" timeOffset="72989.071">31150 11412 0,'0'0'16,"18"0"-16,0 0 0,-1 0 15,36 0 1,-35 0-16,17 18 16,-35 0-16,18-18 0,-18 35 15,0 0-15,0 0 16,0 1-16,0-1 15,0 18 1,0-35-16,0-1 16,0 1-16,-18-18 47,0-18-32,1 18-15</inkml:trace>
  <inkml:trace contextRef="#ctx0" brushRef="#br0" timeOffset="73334.091">31644 11412 0,'18'-17'15,"-36"17"17,18 17-17,-17 1-15,-1 0 0,-17-1 16,17 1-16,0 17 15,1-17-15,34 17 16,1-17 0,17 17-16,-35-17 15,18-1 1,0 1-16,-1-18 16,-17 18-16</inkml:trace>
  <inkml:trace contextRef="#ctx0" brushRef="#br0" timeOffset="73578.864">31785 11430 0,'0'18'16,"18"-1"-1,-18 1-15,18-18 0,-1 35 16,1-17-16,-18-1 0,35 1 16,-17-18-1,17 0-15,-17 0 0,-1 0 16,1 0-16,0-18 16</inkml:trace>
  <inkml:trace contextRef="#ctx0" brushRef="#br0" timeOffset="73767.859">31962 11483 0,'0'0'0,"-18"35"0,18 0 0,0-17 15,0 17-15,18 18 16,-18-35-16,17 0 15,-17-1-15</inkml:trace>
  <inkml:trace contextRef="#ctx0" brushRef="#br0" timeOffset="74114.279">32050 11395 0,'18'0'15,"-1"0"1,36 17 0,-18 1-1,-17-18-15,0 18 0,-1-1 16,1-17-16,17 18 15,-17 0-15,17-1 16,-17-17 0,-18 18-16,0-1 15,0 1 1,-18 0-16,-17 17 16,17-17-16,1-1 15,-1 1-15,0 0 0,1 17 0,-19 0 16,19-17-16,-1-1 15</inkml:trace>
  <inkml:trace contextRef="#ctx0" brushRef="#br1" timeOffset="126926.702">25453 8784 0,'18'0'16,"-18"-17"-16,17 17 31,-17-18 16,-17 18-32,17-18 1,-18 18-16,0-17 16,1 17-16,-1 0 15,0-18-15,1 18 0,-1-18 16,-35 1-1,18 17-15,-53-18 16,52 18-16,-52-18 16,53 18-16,-18 0 15,18 0-15,-18 0 0,-35 0 16,52 0-16,-34 18 16,35-18-16,-36 18 15,18-1-15,18-17 16,-53 36-16,52-19 15,-17 1-15,18 0 0,-18-1 16,18 1-16,-36 17 16,36-17-16,0-18 15,0 17-15,-1 1 0,1 17 16,0-17-16,17 0 16,0 34-16,1-34 15,-1 35 1,1-35-16,-1-1 0,0 19 15,1-1-15,-1-17 16,18-1-16,-18 18 16,1-17-16,17 0 0,-18 17 0,18-17 15,-18 17 1,18-17-16,0-1 0,0 18 16,18-17-16,-18 0 15,0-1-15,18 36 16,-1-35-16,-17 0 0,18-1 15,17 1 1,-17-1-16,0 1 0,-1 0 16,18-1-16,1-17 0,17 36 15,-18-36-15,0 17 16,0-17-16,1 18 0,-1-18 16,0 18-16,18-18 0,35 17 15,-52-17-15,52 18 16,-53-18-1,18 0-15,0 0 0,-18 18 16,18-18-16,18 0 16,-18 0-16,17 0 15,-35 0-15,54 17 16,-54-17-16,0 0 16,36 18-16,-1-1 15,-34-17-15,-1 0 16,0 18-16,18-18 15,-18 0-15,1 0 16,-1 0-16,-17 0 0,34 0 16,-16-18-16,-19 18 15,19-17-15,-19 17 0,36-35 16,-17 35-16,-19-18 16,1 0-16,17 1 0,-17-1 15,17-17 1,-35 17-16,35-17 15,-17-1-15,17-16 16,-35 34-16,18-17 16,-1 17-16,1-17 0,17-36 15,-17 36-15,-18-18 16,0 35-16,0-17 16,0 0-16,-18-18 15,1 18-15,-1-1 0,0 1 16,-17 0-16,0-18 0,17 18 15,-35-1-15,-35-52 16,35 70-16,18-17 16,-18 0-16,0 17 0,-17 1 15,34 17-15,1 17 16,0-17-16</inkml:trace>
  <inkml:trace contextRef="#ctx0" brushRef="#br1" timeOffset="129080.733">13370 16598 0,'0'-17'0,"0"34"0,0-52 16,-35-18 0,17 35-16,-35 1 15,18-1-15,0 18 0,-53 0 16,35 0-16,0 18 16,18 17-16,-1 0 0,-34 53 15,52-35-15,0 53 16,18-53-1,18 0-15,53 18 16,-36-54-16,18 1 0,0-18 16,70 0-1,-70-35-15,-18 17 0,54-53 16,-72 36-16,-17-18 16,0 18-16,-35-53 15,17 52-15,-17 1 0,-18-18 16,36 53-16,-1 0 15,18 71 1,0-36-16,18 18 16,-1 0-16,18 0 0,54 35 15,-36-53-15,52 1 16,-52-36-16,0 0 16,0 0-1</inkml:trace>
  <inkml:trace contextRef="#ctx0" brushRef="#br1" timeOffset="129395.573">13511 15910 0,'18'0'16,"0"-17"-1,35-1-15,-18 0 16,-17 1-16,17 17 0,0-18 15,-17 18 1,-36 18 0</inkml:trace>
  <inkml:trace contextRef="#ctx0" brushRef="#br1" timeOffset="129608.635">13529 15928 0,'0'0'16,"0"18"-16,0-1 0,0 18 0,0 36 16,0-18-1,0-18-15,0 53 16,18-52-16,-1-19 0,-17 1 16,36 0-16,-1-1 15,-17-17-15,17 0 16,0-17-16,-17-1 0,-1 0 15</inkml:trace>
  <inkml:trace contextRef="#ctx0" brushRef="#br1" timeOffset="129898.076">13829 15998 0,'35'0'16,"-35"18"-16,35 0 16,-17-1-16,-18 19 15,18-1-15,-18-17 16,-18 35-16,0-36 0,18 1 16,0-1-16,0 1 15,18-18 1,0 0-16,-1 0 15,19 0-15,-19 0 16,1 0-16,17 0 0,-17 0 16,-1 0-16</inkml:trace>
  <inkml:trace contextRef="#ctx0" brushRef="#br1" timeOffset="130359.692">14076 15893 0,'17'-18'16,"1"18"0,17 0-1,-17 0-15,17 18 16,-17-18-16,17 17 16,-17-17-16,0 36 15,-18-19-15,17 18 0,-17 1 16,18 52-16,-1-53 15,1 18 1,0-18-16,-18-17 0,0 0 16,0-1-16,-18-17 15,0 0-15,-17 0 16,0-17-16,17 17 16,-17-36-1,17 19-15,1 17 16</inkml:trace>
  <inkml:trace contextRef="#ctx0" brushRef="#br1" timeOffset="130737.102">14728 15893 0,'0'0'16,"18"0"-16,-18 17 16,-18-17-16,-17 18 15,18 0-15,-1-1 16,-17 1-16,-1-18 0,-17 35 15,36-17-15,-1-18 16,1 17-16,17 1 0,17 0 16,18 17-1,1-17-15,-1-18 16,36 35-16,-54-17 16,18-18-16,1 17 15,-19 1-15,1-1 0,0 1 16</inkml:trace>
  <inkml:trace contextRef="#ctx0" brushRef="#br1" timeOffset="131121.993">14887 15946 0,'18'0'16,"35"0"-16,-36 0 16,1 0-16,17 0 15,1 17-15,-19 1 16,1-1-16,-18 1 16,-18-18-16,1 18 15,-19-18-15,36 17 16,-17 1-16,17 0 0,17-1 15,1-17 1,0 0-16,17 18 0,-17-18 16,17 18-16,0-1 15,-35 1-15,0 0 16,-18-18-16,-17 17 0,18-17 16,-54 18-1,36-18-15,17 17 0,-17-17 16,17 0-16,36-17 15</inkml:trace>
  <inkml:trace contextRef="#ctx0" brushRef="#br1" timeOffset="131515.649">15222 15893 0,'0'17'15,"18"1"1,17 0 0,1-1-16,-19-17 0,18 0 15,18 18-15,-17-18 16,-1 17-16,-17-17 15,17 18-15,-17 0 16,-1-1 0,1-17-16,-18 18 15,-18 0 17,18-1-17,-17-17-15,-1 18 16,0 0-16,1-1 15,-19 19-15,19-19 16,-19 1-16,-34 52 16</inkml:trace>
  <inkml:trace contextRef="#ctx0" brushRef="#br1" timeOffset="136124.909">24888 10107 0,'-52'-18'15,"34"18"-15,-17 0 0,-18 0 16,35 18-1,-35 17-15,18-17 16,0 0-16,17 17 0,-17-17 16,-1 70-16,19-53 15,-1 18-15,18 18 16,0-19-16,0 90 16,35-90-16,-17 19 0,17-18 15,18-18-15,53 36 16,-71-36-16,18-35 15,0 18-15,0-18 0,53-36 16,-53 19-16,35-54 16,-70 36-16,17 0 15,-17-18-15,-18 0 0,0 0 16,0-71-16,-18 72 16,-35-37-1,18 36-15,0 18 0,-36 0 16,36 0-16,-1 35 15,1-18-15,-18-17 16</inkml:trace>
  <inkml:trace contextRef="#ctx0" brushRef="#br1" timeOffset="137950.015">23460 9049 0,'17'0'31,"1"0"-15,-18-18-1,-18 18 32,-17 0-31,17 0-16,-34-18 15,16 18-15,-52 0 16,35 0-16,0 0 0,-17 0 16,17 0-16,-88 0 15,52 0-15,19 0 16,-18 0-16,0 0 0,17-17 15,-17 17-15,0 0 0,-89-18 16,89 1-16,0 17 16,0-18-16,-1 18 0,1-18 15,0 18-15,-88-17 16,-1 17 0,89 0-16,-18 17 0,18 1 15,-106 0-15,88-1 16,18 1-16,0-1 0,0 1 15,-54 0-15,72-1 16,17-17-16,-18 18 16,36 0-16,-53 17 15,53-35-15,17 18 0,-17-1 16,17 1-16,-17 17 16,17-17-16,1-1 0,-1 1 15,18 0 1,0-1-16,0 1 15,0 0 1,35 17-16,-17-17 16,52 17-1,-34-18-15,52 36 0,-35-35 16,17 0-16,54 17 16,-71-35-16,17 18 15,89-1-15,-88 1 16,17-18-16,0 17 15,0-17-15,18 0 0,-18 0 0,124 0 16,-89 0 0,1-17-16,-1 17 0,-17 0 15,18 0-15,87 0 16,-123 0-16,-17 0 0,0 0 16,87 0-16,-87 0 15,-1 0-15,1 0 16,17 0-16,71 0 15,-89-18-15,-17 18 0,18 0 16,-18 0-16,0-17 0,0 17 16,0-18-16,0 0 0,-18 18 15,71-17-15,-71-1 16,53-17 0,-70 35-16,17-18 0,0-17 15,-17 35-15,-18-18 16,0 1-16,0-1 15,0 0-15,0-17 0,-18 0 16,1 17-16,17-17 0,-18 0 16,0-1-16,18 1 0,-35-18 15,17 18-15,1 17 16,-54 0-16,-17 18 16,18 18-1</inkml:trace>
  <inkml:trace contextRef="#ctx0" brushRef="#br1" timeOffset="140095.533">16281 16387 0,'-18'0'16,"0"0"-16,36 0 31,17 0-31,1 0 16,-19 0-16,19 0 0,34 0 16,-52 0-1,17 0-15,-17 0 0,-18 17 16,0 1-16</inkml:trace>
  <inkml:trace contextRef="#ctx0" brushRef="#br1" timeOffset="140207.326">16334 16722 0,'70'0'16,"-140"0"-16,193-18 0,-88 0 0,54-35 15</inkml:trace>
  <inkml:trace contextRef="#ctx0" brushRef="#br1" timeOffset="141037.665">17392 16492 0,'0'-17'15,"0"-1"-15,0 0 16,-18 1-16,1 17 0,-19 0 16,19 0-16,-19 0 15,-16 35-15,16 0 16,-17 18-16,36-17 15,-1 34 1,18-35-16,53 18 16,-35-53-16,70 18 15,-35-18-15,17-35 16,-34 17-16,17-17 16,-36-1-16,-17 19 15,18-18-15,-18 17 16,-18 18-16,18 35 15,0 0-15,18 71 16,-1-35-16,1-1 16,17-17-16,18 71 15,-35-71-15,17 0 16,-35-18-16,18 35 16,-36-52-16,1 17 0,-19-17 15,-34 0-15,17-18 16,-53-18-1,35 0-15,-52-17 16,52 17-16,18-17 16,-17 35-16,35-17 0,-36-1 15,53 18-15</inkml:trace>
  <inkml:trace contextRef="#ctx0" brushRef="#br1" timeOffset="142622.192">18168 15734 0,'0'0'0,"-18"-18"0,18 1 16,0-1-16,-17 0 15,-1 18-15,1 0 16,-19 18-1,19 0-15,-36 52 16,35-17-16,-17 88 16,35-70-16,0 88 15,17-89-15,36 71 16,-17-70-16,-1-18 0,53 52 16,-53-69-1,1-1-15,-1 0 0,0-17 16,-17 17-16,-1-17 15,-17 0-15,18-18 0,-18 17 0</inkml:trace>
  <inkml:trace contextRef="#ctx0" brushRef="#br1" timeOffset="144073.286">18680 15946 0,'0'17'16,"0"1"-1,17 88-15,-17-53 16,18 17-16,17 54 16,-35-54-16,18 36 15,-1-53-15,19 17 16,-19-52-16,1 0 16,17-1-16,-17-17 15,0-17-15,-1-19 16,1 1-16,-18 0 0,17 17 15,-17 1-15,0-1 16,0 36 0,18 17-1,0 0-15,-1 0 0,19-17 16,34 0 0,-35-1-16,18-17 0,36-35 15,-54 17-15,0-17 16,0-35-16,-35 34 15,0 1-15,-17-18 0,-18 0 16,-1 18-16,-34-71 16,34 53-16,-34-17 15,35 52-15,17 18 16,0 0-16,36 18 16,0-1-16</inkml:trace>
  <inkml:trace contextRef="#ctx0" brushRef="#br1" timeOffset="145302.338">19826 16616 0,'0'-18'15,"18"18"1,-18-17-16,0-1 16,-18 0-1,0 18 1,1-17-16,-1 17 15,1 0-15,-1 17 16,-17 1-16,17-18 16,0 35-16,18-17 15,-17-1-15,17 1 0,0 35 16,17-18-16,19 1 16,-19-19-16,36 1 15,-18-18-15,-17 0 16,35-18-1,-35-17-15,-1 35 16,-17-18-16,0 1 0,0-1 16,0 0-16,0 1 0,-17-1 15,-1 0-15,18 36 47,18 17-31,-1-17-16,1 17 15,0-17-15,17 0 0,18 17 16,-36-17-16,19-1 16,-19-17-16,1 18 15,-18-1 1</inkml:trace>
  <inkml:trace contextRef="#ctx0" brushRef="#br1" timeOffset="150868.433">19438 15487 0,'18'0'31,"-1"0"-15,1 0-16,35 0 16,-18 0-1,18-18-15,-35 18 16,-1 0-16,1 0 0,0 0 16,-1 0-16,-34 0 31,-19 36-16,1-36-15</inkml:trace>
  <inkml:trace contextRef="#ctx0" brushRef="#br1" timeOffset="151196.744">19456 15505 0,'17'0'32,"1"17"-17,0 1-15,-1-18 16,-17 35-16,18-17 0,0 52 16,-18-17-16,0-17 15,0 16-15,17 19 16,1-53-16,-1-1 15,19 1-15,-19 0 0,19-18 16,17 0-16,-18 0 16,0 0-16,-17-18 0,17 18 15,-17-18 1,-36 18 0</inkml:trace>
  <inkml:trace contextRef="#ctx0" brushRef="#br1" timeOffset="151603.213">19967 15540 0,'18'0'47,"17"18"-47,-17-1 15,17 18-15,-17-17 16,-1 0-16,-17-1 0,0 19 15,-17-19-15,-1 36 16,0-35-16,-17 17 16,18-17-16,17-1 15,0 1-15,17-18 16,1 0-16,17 18 16,18-18-16,-35-18 15,17 18 1,-17 0-16</inkml:trace>
  <inkml:trace contextRef="#ctx0" brushRef="#br1" timeOffset="152057.801">20232 15487 0,'0'-18'15,"17"18"-15,1 0 16,0 0-16,-1 0 16,1 0-16,0 18 15,-1-18-15,1 0 16,-18 18-16,18-18 0,-1 0 15,1 0 1,-18 35-16,0-17 16,0 34-1,0-34-15,0 17 0,0 1 16,17 17 0,1-18-16,-18 0 0,18 0 15,-1-17-15,1 17 16,0-17-16,-36-18 15,-17-18 1,17 18-16,-52-17 16,34 17-1,1 0-15,0 0 0,17 0 16,-17 17-16</inkml:trace>
  <inkml:trace contextRef="#ctx0" brushRef="#br1" timeOffset="153721.046">21008 15769 0,'0'0'16,"18"0"-16,17 0 15,0 0-15,36 18 16,-18-18-16,-18 0 16,0-18-16,18 18 15,-35 0-15</inkml:trace>
  <inkml:trace contextRef="#ctx0" brushRef="#br1" timeOffset="153983.243">21131 15787 0,'18'35'15,"-18"-17"-15,0 52 16,0-34-16,0 16 15,-18 90-15,18-89 16,0 17-16,0-17 16,18 0-16,0 0 15,-1 0-15,19-18 0,-19-17 0,19-1 16,-1 1-16,35 0 16,-34-18-16,-1 0 0,0 0 15,-17 0-15,17 0 16,-17 0-16</inkml:trace>
  <inkml:trace contextRef="#ctx0" brushRef="#br1" timeOffset="155729.454">22137 16210 0,'0'-17'15,"0"-1"1,0 0 0,0 1-16,-18 17 15,1-18-15,-1 18 16,0 0-16,-17 18 16,0-1-16,17 1 15,0 0-15,1-1 0,-1 18 16,1-17-16,17 17 0,0 1 15,0-1-15,17 0 0,18 0 16,-17 1-16,53-1 16,-36-35-16,35 0 15,-34 0-15,-1-18 16,-35 1-16,18-1 16,-18 0-16,-18-17 15,18 18-15,-18-1 0,18-17 0,-17-1 16,-1 19-1,18-1-15,18 18 16,-1 53 0,1-35-16,0 17 15,17 0-15,0 18 16,-17-35-16,-1-1 0,1 1 16,0 0-16,-1 17 15</inkml:trace>
  <inkml:trace contextRef="#ctx0" brushRef="#br1" timeOffset="158582.03">22437 15787 0,'17'-18'31,"19"18"-15,-1 0-1,-17 0-15,17 0 0,0-17 16,0 17-16,-17 0 16</inkml:trace>
  <inkml:trace contextRef="#ctx0" brushRef="#br1" timeOffset="158779.057">22507 15787 0,'0'0'0,"0"17"0,18 1 16,-18 17-16,0-17 0,0 17 15,0 1-15,0-19 16,0 18-16,18-17 0,-18 0 15,17-1-15,1 1 16,-1-18-16,19 0 16,-19 0-16,1-18 15</inkml:trace>
  <inkml:trace contextRef="#ctx0" brushRef="#br1" timeOffset="159037.743">22737 15840 0,'17'0'15,"18"17"-15,-17 1 16,17 17-16,-35-17 16,0 17-16,0-17 15,0-1-15,-17 1 16,17 0-1,-18-1-15,18 1 16,18-18-16,17 18 16,-17-18-16,17 0 15,-17-18-15</inkml:trace>
  <inkml:trace contextRef="#ctx0" brushRef="#br1" timeOffset="159422.061">22966 15787 0,'17'0'16,"1"0"-1,0-18-15,17 18 16,0 0-1,-17 0-15,0 0 0,-1 0 16,1 35 0,-18-17-16,18 53 15,-18-36-15,0-17 16,0 17-16,0 0 0,17 18 16,-17-35-16,0-1 15,0 1-15,-17-36 31,-1 18-15,0-17-16,1-1 16,-1 0-1</inkml:trace>
  <inkml:trace contextRef="#ctx0" brushRef="#br1" timeOffset="159750.271">23477 15787 0,'18'0'16,"-18"-18"-16,18 18 15,-18 18 1,-18-1 0,-17 19-16,35-19 15,-18 1-15,0 17 0,18-17 16,0 0-16,0 17 16,18-18-16,0 1 0,-1 0 15,1-1-15,0 1 16,-1-18-16,1 18 0,0-18 15,-1 0-15,1 0 16</inkml:trace>
  <inkml:trace contextRef="#ctx0" brushRef="#br1" timeOffset="160083.658">23671 15840 0,'18'0'16,"0"17"-16,-1-17 0,19 18 16,-19 0-1,1-18-15,0 17 0,-18 1 16,0 0-16,-18-1 15,18 1-15,-18-1 16,-17 1-16,35 0 16,0-1-16,0 1 15,18-18 1,17 0-16,0 0 16,-17 0-16,17 0 15,-17 0-15</inkml:trace>
  <inkml:trace contextRef="#ctx0" brushRef="#br1" timeOffset="160489.315">23936 15734 0,'18'18'15,"17"-1"1,-17 1 0,-1-1-16,18 1 0,36 17 15,-36-17-15,1 0 16,34-1-1,-52 1-15,17-18 0,-17 18 16,-18-1 0,0 1-16,-36-1 15,19-17-15,-1 18 0,0 0 16,-17-18-16,18 17 0,-19 1 16,19 0-16,-1-18 15,18 17 1,0 1-16</inkml:trace>
  <inkml:trace contextRef="#ctx0" brushRef="#br1" timeOffset="161166.535">18009 9790 0,'18'0'32,"53"0"-17,-36 0-15,35 17 0,-17-17 0,124 18 16,-72 0-16,107-1 15,-106-17 1,0 0-16,88 0 16,-53 0-16,-106 0 15,1 0-15</inkml:trace>
  <inkml:trace contextRef="#ctx0" brushRef="#br1" timeOffset="162063.346">24589 16510 0,'17'0'0,"1"18"15,0-18-15,-1 17 0,-17 1 16,0 17-16,-17-17 16,-19 35-1,19-18-15,-54 18 16,53-35-16,1-1 0,-1-17 16</inkml:trace>
  <inkml:trace contextRef="#ctx0" brushRef="#br1" timeOffset="162962.49">25277 16351 0,'0'-17'0,"0"-1"16,0 0-16,0 1 16,-18 17-16,0-18 0,1 18 15,-1-18-15,-17 18 16,-1 18-16,-16 35 15,34-35-15,0 17 0,18 53 16,0-70 0,0 17-16,53 0 15,-18-17-15,1-18 0,-1 0 16,0 0-16,18 0 0,0-35 16,-35 17-16,17-35 15,-35 35 1,-18-17-16,18 18 15,-17 17-15,17 17 16,0 18 0,17 1-16,1-19 15,17 19 1,1-19-16,16 1 16,-34-18-16,17 0 15</inkml:trace>
  <inkml:trace contextRef="#ctx0" brushRef="#br1" timeOffset="163265.797">25523 15734 0,'18'0'0,"0"-18"16,17 1-16,0 17 15,18-18-15,-17 18 16,-19-18-16,1 18 15,-1 0-15,-34 18 16,-1-18-16,1 0 16</inkml:trace>
  <inkml:trace contextRef="#ctx0" brushRef="#br1" timeOffset="163519.972">25576 15716 0,'0'0'0,"0"18"0,-17 0 16,17 17-16,0 18 15,0-36 1,0 19-16,17-1 0,-17 0 16,18 0-16,35 1 15,-35-19-15,17 1 16,0-18-16,-17 0 0,35 0 15,-36 0-15,1 0 16,0 0-16</inkml:trace>
  <inkml:trace contextRef="#ctx0" brushRef="#br1" timeOffset="164336.734">26053 15769 0,'0'-17'31,"0"34"-15,17 18-16,-17-17 16,18 17-16,-18 1 0,18 17 15,-1-36-15,1 36 16,-18-35-16,0-1 16,-18-17-1,18-17-15</inkml:trace>
  <inkml:trace contextRef="#ctx0" brushRef="#br1" timeOffset="164749.834">26141 15716 0,'17'-17'15,"19"17"1,-1 0-16,18-18 16,-18 18-16,-17 0 15,0 0-15,17 0 0,-18 18 16,1-18 0,0 17-16,-18 1 15,0 17-15,0-17 16,0-1-16,0 19 15,0-1-15,17 0 16,-17-17-16,18 35 16,-18-18-16,0-17 0,18 17 15,-18-17-15,-18-18 16,0 0 0,1 0-16,-1 0 15,-17 0-15,17 0 0,-35-18 16,36 18-16,-19 0 15,19 0 1</inkml:trace>
  <inkml:trace contextRef="#ctx0" brushRef="#br1" timeOffset="165322.199">26952 15699 0,'0'0'0,"18"0"15,0 0-15,-18-18 16,0 36 0,-18-18-1,-17 17-15,17 1 16,-35 17-16,18 18 15,17-18-15,18-17 16,0 17-16,18 1 16,-1-1-16,19 0 15,-1-35-15,-17 18 16,17-1-16,-17-17 0,-1 0 16,1 0-16</inkml:trace>
  <inkml:trace contextRef="#ctx0" brushRef="#br1" timeOffset="165712.236">27146 15716 0,'36'0'15,"-1"0"-15,18 0 16,-18 0-16,0 18 16,-17-18-16,0 0 0,-1 18 15,-34-1-15,-19 18 16,19 1 0,-19-1-16,19-17 15,17 17-15,0-17 16,17-18-16,-17 17 0,18-17 15,17 18 1,-17-18-16,0 17 16,-36 1-16,-17 0 15,17-18-15,0 0 16,-17 0-16,0 17 16,17-17-16,1 0 15</inkml:trace>
  <inkml:trace contextRef="#ctx0" brushRef="#br1" timeOffset="166094.753">27481 15734 0,'0'0'16,"18"0"-16,0 0 16,-1 0-1,1 0-15,35 18 16,-35-1-16,17 1 0,18-1 16,-36 1-1,19 0-15,-1-1 16,-17 1-16,-18 0 15,-18-18 1,0 17-16,-17 19 16,17-19-16,1 1 15,-1-1-15,0 1 16,18 0-16,-17 17 16,17-17-16,-18-18 15,18 17-15,0 1 16,-17-18-16</inkml:trace>
  <inkml:trace contextRef="#ctx0" brushRef="#br1" timeOffset="166757.172">24253 12506 0,'-17'0'0,"34"0"15,36 0 1,0 0-16,0-18 16,88 1-1,-52 17-15,-19 0 0,18 0 16,0 0-16,54 17 15,-89-17-15,17 18 16,-52 0-16</inkml:trace>
  <inkml:trace contextRef="#ctx0" brushRef="#br1" timeOffset="167770.388">27993 15716 0,'-18'0'0,"36"0"31,17 0-16,-17-17-15,52 17 16,-34 0-16,34 0 16,-34 0-16,-19 0 15,18 0-15,-17 0 0,0 0 16,-18 17 0,0 36-1,0 0 1,0 0-16,0 0 0,0 0 15,17 17-15,1 54 16,0-54-16,-18 1 0,17 0 16,1 34-16,-18-52 15,0 0-15,0-18 16,-18 1-16,1-1 0,-36 18 16,35-35-16,-17-18 15,0 17-15,17-17 0,-17 0 16,-1 0-16,19 0 0,-36-17 15,35 17-15,0-18 16,18 0 0</inkml:trace>
  <inkml:trace contextRef="#ctx0" brushRef="#br1" timeOffset="168014.372">28910 16228 0,'0'0'0,"18"-18"15,17 18-15,71 0 16,-53 0-16,53-17 15,-53 17-15,-18 0 0,-18 0 16</inkml:trace>
  <inkml:trace contextRef="#ctx0" brushRef="#br1" timeOffset="168170.606">29051 16051 0,'0'0'15,"18"71"-15,0-36 0,-1 1 16,18 52-16,-17-53 16,0 0-16,-1 1 0,-17-1 15,18 18 1</inkml:trace>
  <inkml:trace contextRef="#ctx0" brushRef="#br1" timeOffset="168854.279">29580 15681 0,'18'53'15,"0"0"-15,-1 70 16,1-52-16,0-1 16,-18 1-16,17 0 0,1 17 15,0-35-15,-1 0 16,-17-36-16,18 1 16,-1-18-16,1-18 15,-18 1-15,18-19 16,17 19-16,-17 17 15,-1 0-15,19 0 0,-1 17 16,0 1-16,-35 17 16,18-17-16,-18 17 0,0 0 15,0-17-15,-18 35 16,-35-35 0,36-1-16,-1-17 0,-17 0 15,17 0-15,0 0 16,18-17-16,0-1 0</inkml:trace>
  <inkml:trace contextRef="#ctx0" brushRef="#br1" timeOffset="169178.396">30268 16457 0,'0'0'16,"-35"0"-16,0 18 0,17-1 15,1 1-15,-1 17 16,18-17-16,0 0 16,18-1-16,17 1 15,0-18-15,18 0 16,-18-18-16,-17 18 16,0-17-16,-18-1 0,0-17 15,0 52 32,17 19-31,1-19-16,-1-17 0,1 0 15,0 0-15,17 0 16</inkml:trace>
  <inkml:trace contextRef="#ctx0" brushRef="#br1" timeOffset="169521.118">30092 15452 0,'18'0'0,"17"-18"15,-17 18-15,34-18 16,-16 18-16,-1 0 15,-17 0 1,-1-17-16</inkml:trace>
  <inkml:trace contextRef="#ctx0" brushRef="#br1" timeOffset="169732.681">30198 15452 0,'0'53'16,"0"-106"-16,0 123 0,0 1 15,0-36-15,0 0 16,17-17-16,1 17 0,0-17 0,-1 0 16,19-1-16,-19 1 15,1-18-15,0 0 16,-1 0-16,1 0 0</inkml:trace>
  <inkml:trace contextRef="#ctx0" brushRef="#br1" timeOffset="170017.236">30498 15540 0,'17'0'16,"1"0"-16,0 18 0,17 17 16,-18 0-16,1 0 15,0 1-15,-18-19 16,-18 19-16,0-36 16,18 17-16,-17-17 0,-1 0 15,18 18-15,18-18 31,17 0-15,-17 0 0</inkml:trace>
  <inkml:trace contextRef="#ctx0" brushRef="#br1" timeOffset="170467.706">30762 15434 0,'18'0'15,"0"0"-15,-1 0 16,36-18-1,-35 18-15,17 0 0,-17 0 16,-1 0-16,1 18 0,-18 0 16,0 17-1,0-17-15,-18 35 16,18-36 0,0 18-16,18 1 0,-18-19 15,18 36-15,-1-17 16,-17-19-16,18 1 0,-1-1 15,1 1 1,-18 0-16,-18-1 16,1-17-1,-1 18-15,1-18 0,-1 0 16,0 0 0,18 18-16</inkml:trace>
  <inkml:trace contextRef="#ctx0" brushRef="#br1" timeOffset="171394.628">31327 15311 0,'0'-18'0,"17"18"46,1 0-46,17 53 16,18 35 0,-18-35-16,1 18 0,-1-1 15,0 1-15,1 17 0,16 71 16,-16-71-16,-1-18 16,0 71-16,-17-70 15,0 0-15,-18-19 0,0 19 16,-18-18-16,-35 53 15,18-71-15,-18 18 16,0-18-16,0 1 0,-18 16 16,19-34-16</inkml:trace>
  <inkml:trace contextRef="#ctx0" brushRef="#br1" timeOffset="181801.937">9278 9719 0,'0'-18'15,"0"-17"-15,0 17 16,0 36 0,0 35-16,18 0 15,-18 0-15,35 53 16,0-53-16,-17-18 16,17 35-16,0-52 15,1 0-15,-1-18 16,-17 0-16,-18-36 0,17 19 15,-17-54-15,0 36 16,0 0-16,0-1 0,-17 19 16,17-1-1,0 36-15,17 17 16,1 0-16,0-17 16,34 17-16,-34-17 15,17-18-15,-17 0 0,17 0 16,-17 0-1,-18-18-15,-18-17 16,1 17-16,-19-35 16,19 36-16,17-1 15,-18 18-15,18-17 0</inkml:trace>
  <inkml:trace contextRef="#ctx0" brushRef="#br1" timeOffset="182112.155">9931 9984 0,'-18'17'16,"36"-34"-16,-54 52 0,19 0 16,17-17-16,17-1 15,-17 1-15,18-18 16,-18 18-16,18-18 0,-1 0 15,-17-18-15,18 18 16,-18-18-16,-18 1 16,18-1-16,-17 1 15,34 34 17,1-17-17,-18 18-15,18-18 0,-1 17 16,19-17-16,-19 0 0,-17-17 0,18 17 15</inkml:trace>
  <inkml:trace contextRef="#ctx0" brushRef="#br1" timeOffset="182534.05">10019 9543 0,'0'0'0,"0"-18"0,18 18 16,-1 0 15,1-18-15</inkml:trace>
  <inkml:trace contextRef="#ctx0" brushRef="#br1" timeOffset="182738.593">10019 9543 0,'-18'53'15,"36"-106"-15,-18 123 0,0-35 16,18-17-16,-18 17 0,17-17 16,18 35-1,-17-35-15,17-1 16,-17-17-16,0 0 0,-18-17 15,17 17-15</inkml:trace>
  <inkml:trace contextRef="#ctx0" brushRef="#br1" timeOffset="182983.746">10178 9525 0,'0'0'0,"17"0"15,1 18-15,0-18 0,-1 17 16,1 1-16,-18 0 16,0-1-1,0 1-15,0-1 0,-18 1 0,1 17 16,34-35 15,1 0-15,-1 0-16,1-17 0,0-1 15</inkml:trace>
  <inkml:trace contextRef="#ctx0" brushRef="#br1" timeOffset="183280.064">10354 9454 0,'0'0'0,"18"-17"15,-1 17 1,1 0-16,0 17 16,17 1-16,-17 0 15,-18-1-15,17 1 16,-17 0-16,18-1 0,-18 1 0,17 0 16,-17-1-1,-17-17 1,-1 0-1,1 0-15,-1-17 16,0 17-16,1 0 16,-1 0-16,18 17 0</inkml:trace>
  <inkml:trace contextRef="#ctx0" brushRef="#br1" timeOffset="184836.412">10354 10019 0,'0'53'16,"18"-18"-16,-18 18 0,17-18 16,1 53-16,0-35 15,-1 0 1,-17-17-16,0-19 0,0 1 16,0-36-1,0-17 1,18 17-16,-18 1 0,35-19 15,-17 36-15,17 0 16,-17 18 0,-18 0-16,17-1 15,-17 19-15,-17-19 16,17 1-16,-18-18 0,0 18 16,1-18-16,-1 17 0,1-17 15</inkml:trace>
  <inkml:trace contextRef="#ctx0" brushRef="#br1" timeOffset="185147.839">10654 10389 0,'0'0'0,"-18"36"16,18-19-16,18 1 15,0 0 1,-1-18-16,1 0 16,17 0-1,-35-18-15,18 18 0,-18-18 16,0 1 0,-18 17-1,18 17 1,18 1-16,-1 0 15,1-18 1,0 0-16,-1 0 16,-17-18-16</inkml:trace>
  <inkml:trace contextRef="#ctx0" brushRef="#br1" timeOffset="185348.372">10654 9878 0,'18'-18'16,"-1"18"0,1 0-1,-1 0 1</inkml:trace>
  <inkml:trace contextRef="#ctx0" brushRef="#br1" timeOffset="185481.225">10672 10037 0,'17'35'16,"-34"-70"-16,52 87 0,0-34 15,-17 0-15,-1-18 16,1 0-16</inkml:trace>
  <inkml:trace contextRef="#ctx0" brushRef="#br1" timeOffset="185714.847">10830 9931 0,'0'0'16,"18"17"-16,-18 1 0,18 0 16,-18-1-16,0 1 15,17 0-15,-17-1 16,0 1 0,18-18-1,-18-18-15</inkml:trace>
  <inkml:trace contextRef="#ctx0" brushRef="#br1" timeOffset="186037.354">10918 9843 0,'0'0'16,"0"-18"-1,18 18-15,0 0 16,-1 0-16,1 0 15,0 18-15,-1 17 16,1-18-16,0 19 16,-18-19-1,17 1-15,-17 0 0,18 17 16,-18-17-16,18 17 16,-18-18-16,0 1 15,-18-18 1,0 18-1,1-36-15,-19 18 16,19 0-16,-1 0 16,0 0-1,1 0-15</inkml:trace>
  <inkml:trace contextRef="#ctx0" brushRef="#br1" timeOffset="187628.28">15734 9684 0,'0'17'0,"18"1"16,-18 17-16,35 54 15,-35-54-15,35 35 16,-17-34-16,-1-1 16,19 0-16,-19-17 15,1-1-15,17-17 16,-35-17-16,18-1 16,-18 1-16,0-1 15,17 0 1,-17 1-16,18 17 15,-18 17-15,35 1 16,1 0-16,-1-18 16,0 0-1,-17 0-15,0 0 0,-1-18 16,1 0-16,-18-17 16,0 0-16,-35-18 15,17 18-15,0-1 0,1 19 16,-19-19-16,19 19 15,17 34-15</inkml:trace>
  <inkml:trace contextRef="#ctx0" brushRef="#br1" timeOffset="187977.709">16404 9966 0,'0'0'0,"-17"0"32,17 35-32,0-17 15,0 17-15,0-17 16,0 17-16,17 0 16,-17-17-16,18-18 15,-1 0-15,-17-18 16,18 1-1,-18-19 1,0 19-16,0-1 16,18 36 15,-1-1-31,19 1 16,-19 0-1,1-18 1</inkml:trace>
  <inkml:trace contextRef="#ctx0" brushRef="#br1" timeOffset="188227.945">16281 9543 0,'0'0'0,"17"0"16,19 0 0,-19 0-1,19 0 1</inkml:trace>
  <inkml:trace contextRef="#ctx0" brushRef="#br1" timeOffset="188385.365">16281 9648 0,'35'53'0,"-35"-35"15,18 17-15,-1-17 16,1 0-16,0-1 0,-1-17 15,1 0 1,-1 0-16</inkml:trace>
  <inkml:trace contextRef="#ctx0" brushRef="#br1" timeOffset="188606.738">16439 9613 0,'18'0'16,"0"0"-16,-1 18 0,1-1 16,0 1-1,-18 0-15,0-1 0,0 1 16,0 0-16,0-1 16,17-17 15,1-17-16</inkml:trace>
  <inkml:trace contextRef="#ctx0" brushRef="#br1" timeOffset="188924.096">16598 9490 0,'0'0'15,"18"0"-15,-1 0 16,19 0 0,-1 17-1,-17-17-15,-18 18 0,17-18 16,1 18-16,-18-1 16,18 19-16,-18-19 15,0 1 1,-18-18-1,0 0 1,1 0 0,-1 0-1,0 0 1</inkml:trace>
  <inkml:trace contextRef="#ctx0" brushRef="#br1" timeOffset="189495.128">16845 9895 0,'0'0'16,"0"53"-16,0-17 15,18 17-15,-18-18 16,17 18-16,-17 0 0,36 17 16,-36-35-16,17-17 0,-17 0 15,0-36 16,0 0-15,18 1-16,-18-1 0,18 18 16,-1 0-16,19 18 15,-19-1-15,1 19 0,-18-19 16,0 19-16,0-1 16,-18-17-16,1-1 15,-1 1-15,-17 0 16,-1-18-16,1-18 15,35 0-15</inkml:trace>
  <inkml:trace contextRef="#ctx0" brushRef="#br1" timeOffset="189769.356">17022 9895 0,'17'-17'16,"-17"-1"-16,35 1 15,-17 17 1,0 0-16,-1-18 0,1 18 16</inkml:trace>
  <inkml:trace contextRef="#ctx0" brushRef="#br1" timeOffset="189896.701">17004 9984 0,'18'35'16,"-36"-70"-16,53 88 0,-17-36 0,17 1 15,-17-18-15,-1 17 16,1-17-16,0 0 16</inkml:trace>
  <inkml:trace contextRef="#ctx0" brushRef="#br1" timeOffset="190047.018">17180 9984 0,'0'0'16,"0"17"-16,0 19 16,0-19-16,0 1 15,18-1-15,0-17 16</inkml:trace>
  <inkml:trace contextRef="#ctx0" brushRef="#br1" timeOffset="190380.774">17233 9825 0,'18'0'0,"-1"18"16,1-18-1,0 0-15,-1 0 16,1 17-1,-18 1 1,0-1-16,18 19 16,-18-19-16,17 36 15,1-17-15,0-19 16,-18 1-16,0-1 0,-18-17 47,-17 0-47,17 0 15,0 0-15,-17 0 16,17 18-16</inkml:trace>
  <inkml:trace contextRef="#ctx0" brushRef="#br1" timeOffset="194425.401">17092 9966 0,'0'-18'47,"18"18"-31,-1 0 15,1 0-31,0 0 15,-1 0-15,1 18 16,0 0 0,-1-1-16,-17 1 15,0 0 1,0-1 0,0 1-1,-17-1-15,17 1 16,0 0-1,0-1-15,0 1 16,17-18-16,1 0 16,17 0-1,-17 0-15</inkml:trace>
  <inkml:trace contextRef="#ctx0" brushRef="#br2" timeOffset="202082.857">9366 12912 0,'-17'0'0,"17"-18"47,0 36-16,0 17-15,0 18-16,0-18 16,35 71-16,-17-71 15,34 36-15,-16-36 16,-19-17-16,1-1 0,17 1 16,1-18-16,-19 0 15,-17-18-15,18 1 16,-18-1-16,-18-52 15,18 52-15,0-17 16,-17 17-16,17 0 0,0 1 16,0 34-16,17 1 15,-17 0 1,18-1-16,35 36 16,-18-35-16,-17-1 0,17 1 15,0-18-15,-17 0 16,0 0-16,-1-18 0,-17 1 15,0-1-15,-17-52 16,-1 34-16,-17-17 16,17 18-16,-17 0 15,17 0-15,0-1 0,1 19 16,-1-19-16,36 54 16,-18 0-1</inkml:trace>
  <inkml:trace contextRef="#ctx0" brushRef="#br2" timeOffset="202488.016">10019 13106 0,'0'0'0,"-18"0"0,1 17 16,17 36 0,0-17-16,0-1 15,0-18-15,0 19 0,35 17 16,-17-36-16,17-17 16,-18 0-1,1 0-15,-18-17 0,18-1 16,-18 0-16,0-35 15,-18 18-15,0 0 16,1 17-16,-1 1 16,18 34-1,18 19 1,17-19-16,0 18 16,1-17-16,-19 0 0,1-1 15,17-17-15,-17 18 16,-1-18-16,-17-18 15</inkml:trace>
  <inkml:trace contextRef="#ctx0" brushRef="#br2" timeOffset="202898.608">9966 12700 0,'-18'0'15,"18"-18"1,18 1 0,-18-1-16,35 0 15,-17 1-15,0-1 16,-1 18-16,1-17 0,-1 17 0,1 0 15,-18-18-15</inkml:trace>
  <inkml:trace contextRef="#ctx0" brushRef="#br2" timeOffset="203082.597">10037 12718 0,'17'53'0,"-34"-106"0,52 123 16,-18-52-16,-17 17 0,18-17 15,17-1-15,-17 1 16,17-18 0,-17 0-16,17-18 15,-35 1-15</inkml:trace>
  <inkml:trace contextRef="#ctx0" brushRef="#br2" timeOffset="203260.068">10283 12700 0,'0'0'0,"18"53"15,-18-35-15,0-1 0,18 1 16,-1-1-1,1-17-15,0 0 16</inkml:trace>
  <inkml:trace contextRef="#ctx0" brushRef="#br2" timeOffset="203601.024">10301 12488 0,'18'0'16,"-18"18"-16,17-18 16,19 0-1,-1 0-15,-17 0 0,-1 0 16,1 0-16,0 0 16,-18 18-16,17 17 15,1-17-15,17 34 16,-17-16-1,-1-1-15,1-17 0,17 17 16,-17-17-16,-18-1 16,0 1-1,-18-18-15,-17 0 16,17-18-16,1 18 16,-1 0-16,0 0 15,1 0-15,-1 0 16,18 18-16</inkml:trace>
  <inkml:trace contextRef="#ctx0" brushRef="#br2" timeOffset="204327.973">9807 13653 0,'-17'0'0,"34"0"0,-17 17 15,18 36 1,0 0-16,34 35 15,-16-53-15,-19 1 0,36 17 16,-35-36 0,0 1-16,-18-36 31,-18-17-31,18 0 0,0-1 16,0 19-16,0-36 15,18 53-15,-1-18 16,18 18-16,-17 18 0,17 17 15,-17-17-15,0 35 16,-18-36-16,0 1 16,0 0-16,-18-1 0,0-17 15,-17 18 1,17-18-16,-17 0 16,35-18-16,0 1 0</inkml:trace>
  <inkml:trace contextRef="#ctx0" brushRef="#br2" timeOffset="204729.248">10407 13882 0,'-18'-18'0,"1"18"15,-1 18 1,0 17 0,18-17-16,0-1 0,0 1 15,18 0-15,0 17 16,-1-35-16,19 0 16,-19 0-16,19-35 15,-36 17-15,17 0 0,-17 1 16,-17-19-1,-1 19-15,36 17 47,-1 17-47,1 1 16,-1-18-16,1 0 16,0 18-16,-1-18 0,1 0 15,-36-18 1</inkml:trace>
  <inkml:trace contextRef="#ctx0" brushRef="#br2" timeOffset="204967.979">10425 13388 0,'17'0'16,"19"-18"-1,-1 18-15,-18-17 0,1 17 16,17-18 0,-35 0-16,18 18 0,-36 0 15,1 18 1</inkml:trace>
  <inkml:trace contextRef="#ctx0" brushRef="#br2" timeOffset="205135.805">10548 13494 0,'18'53'0,"-36"-106"0,36 123 15,-1-70-15,1 18 0,0-18 16,17 18-1,-17-1-15,-1-17 0,1 0 16,-18-17 0</inkml:trace>
  <inkml:trace contextRef="#ctx0" brushRef="#br2" timeOffset="205312.274">10742 13458 0,'0'18'16,"0"-36"-16,18 54 0,-1-1 15,1-17-15,0-1 16,-1-17 0</inkml:trace>
  <inkml:trace contextRef="#ctx0" brushRef="#br2" timeOffset="205680.051">10813 13247 0,'0'0'15,"0"-18"-15,17 18 16,1 0-16,0 0 15,17 0-15,-18 0 16,1 0 0,0 0-16,-1 0 15,1 0-15,0 18 16,-1-1-16,1 19 16,-18-19-16,18 1 0,17 35 15,-17-18-15,17 0 16,-18-17-16,1 0 15,-18-1 1,-18-17-16,1 0 16,-1 0-16,1 18 0,-1-18 15,0 0-15,-17 18 16</inkml:trace>
  <inkml:trace contextRef="#ctx0" brushRef="#br0" timeOffset="-203885.999">758 14887 0,'0'0'0,"0"18"0,0 0 0,0 70 15,18-53-15,17 71 16,-17-53-1,0 0-15,-1 0 16,19-1-16,-1-16 0,35 34 16,-17-52-16,53 17 15,-35-35-15,-1 0 0,71 0 16,-52 0 0,-1 0-16,106 0 15,-88 18-15,-18 0 0,0 17 16,0-18-16,36 36 15</inkml:trace>
  <inkml:trace contextRef="#ctx0" brushRef="#br0" timeOffset="-203617.284">2434 15769 0,'-88'53'15,"176"-123"-15,-88 87 0,-123 36 0,105-53 16,-35 0 0,53-18-16,71 1 15,-36-1 1,18 1-16,0-1 15,0 0-15,17 1 0,54 17 16,-54 0-16,71-18 16,-70 18-16,88-18 15,-89 1-15,18-1 16,1-17-16,-19 0 0,71-36 16,-88 18-16,53-53 15,-71 71-15,1-36 16,-36 36-1,-18 17-15,0-17 0,-70 0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3:31:26.62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11271 4516 0,'0'0'16,"-17"-18"-16,17 0 15,35-17 1,0 0-16,0-1 0,36-16 16,0 16-16,17 1 0,0 17 15,124-35-15,35 1 16,-124 34-16,-17-17 15,17 17-15,71-35 16,-123 35-16,-18 1 16,-18 17-16,-53 0 15,1 0-15,-36 0 16,0 17-16,-35 19 0,0-1 16,-89 18-16,107-18 15,-89 36 1,88-54-16,-17 19 15,71-19-15,-1-17 0,53-17 16,124-89 0,-71 53-16,0 0 15,1 0-15,-1 0 0,18 0 16,70-53 0,-88 53-16,53-17 15,-105 35-15,-19 35 0,1-18 16,-36 18-16,-88 35 15,18-17-15,-18 17 16,0 18-16,-35 0 0,-106 53 16,124-36-16,17 1 15,18-18-15,-18 53 16,88-71-16,36-17 0,17-18 16,36 0-16,105-71 15,-70 36-15,0-36 16,17 18-16,-17 0 0,-18 0 15,1-17-15,52-18 16,-124 70-16,-52 18 16,-35 53-1,34-18-15,1 1 16,0-1-16,-1 0 16</inkml:trace>
  <inkml:trace contextRef="#ctx0" brushRef="#br0" timeOffset="1140.087">13899 4357 0,'18'-18'16,"-18"1"-1,0-1 1,-18 0-16,-34 18 16,34-17-16,-17 17 0,-18 0 15,-18 0-15,1 0 0,-19 0 16,1 0-16,-141 17 16,123 1-16,-123 0 15,123-18-15,18 17 16,-18-17-16,35 0 15,1 18-15,17-18 0,18 0 0,-1 17 16,1 1-16,35 0 16,0-1-16,0 1 0,0 0 15,18 35 1,-18-36-16,0 18 0,0-17 16,0 17-16,0 1 15,0-1-15,0-17 0,0-1 16,0 1-16,0 17 15,0-17-15,0-1 16,17-17 0,19 18-1,-1-18-15,0 0 16,0 0-16,1 18 0,17-1 16,52 1-1,-34 0-15,88 17 16,-53-35-16,-18 0 0,141 18 15,-123-18-15,0-18 16,0 18-16,-18 0 0,-18-18 16,36 1-1,-53-1-15,-35 0 0,17 1 16,-17 17-16,-1-18 16,-17 0-16,0 1 0,18-1 15,-18 1-15,-18-19 16,18 19-1,-17-1-15,17-17 0,-36-18 16,19 35-16,-36-52 16,35 52-16,1-17 15,-19-1-15,19 36 16,-1-17-16,0 17 16,1 0-16</inkml:trace>
  <inkml:trace contextRef="#ctx0" brushRef="#br0" timeOffset="1506.093">13476 4163 0,'0'0'15,"0"-18"-15,0 1 0,0-1 16,18-17-16,-1-54 15,-17 36-15,36-35 16,-36 53-16,17 0 0,-17-1 16,18-16-1,-18 16-15,0 19 0,0-1 16,-35 0 0</inkml:trace>
  <inkml:trace contextRef="#ctx0" brushRef="#br0" timeOffset="1759.808">13370 3598 0,'18'-17'16,"17"-1"0,0 0-1,-17 18-15,17-17 0,36 17 16,-18 0-1,-18 17-15,-17 1 0,17 17 16,0 18 0,-35-35-16,0 17 15,0-17-15,0-1 16,0 1-16,-17 0 0</inkml:trace>
  <inkml:trace contextRef="#ctx0" brushRef="#br0" timeOffset="2384.469">14270 3175 0,'-18'-18'15,"-17"18"-15,17 0 0,-70-17 16,35 17-1,-17 0-15,-1 0 0,-17 0 16,-88 17-16,87-17 16,-52 18-16,71-18 15,17 0-15,-35 0 16,52 0 0,54 18-1,17 17 1,-17-17-16,17 17 15,0-18-15,-35 1 0,18 0 16,0 17 0,-36-17-16,18-1 0,0 1 15,-18 0-15,18 17 16,-17-17-16,17-1 16,17 1-1,1 17-15,17-17 16,-17-1-16,0 1 0,52 0 15,-35-18-15,36 17 16,-18-17-16,-18 0 16,18 0-16,0 0 0,18 0 15,52 18-15,-52-18 16,70 18 0,-71-1-16</inkml:trace>
  <inkml:trace contextRef="#ctx0" brushRef="#br0" timeOffset="2571.91">14728 3616 0,'0'0'0,"18"-18"0,17-35 16,-35 36-16,-17-1 0,-36-35 16,35 36-1,-17-19-15,0 19 0,-18-36 16,35 35-16,0-17 16,-34-18-1,34 35-15,0 1 0,-17-36 16,17 35-16,-17 18 15,17 0-15,1 0 0,-18 35 16</inkml:trace>
  <inkml:trace contextRef="#ctx0" brushRef="#br0" timeOffset="2868.854">13970 3016 0,'18'-17'16,"-1"-1"-16,1 0 0,35-35 15,-18 1-15,0 16 16,1 1-16,-19 0 0,19-1 15,-1 1-15,-17 0 0,17-18 16,-18 53 0,-17-18-16,-17 36 31</inkml:trace>
  <inkml:trace contextRef="#ctx0" brushRef="#br0" timeOffset="3128.852">14182 2522 0,'0'-17'16,"0"-1"-16,35 0 16,0 1-16,-17 17 15,52-18 1,19 36-16,-54-1 15,18 19-15,-36-19 16,-17 36-16,-17-17 16,-18-1-16,17 0 15,-35-17 1,53-1-16,-18-17 0</inkml:trace>
  <inkml:trace contextRef="#ctx0" brushRef="#br0" timeOffset="3854.33">15540 2364 0,'-18'0'31,"-52"-18"-15,34 18-16,-17 0 0,-88 0 15,71 0-15,-18 0 16,-1-18-16,-105 18 16,106-17-16,0 17 0,0-18 15,-18 0-15,71 1 16,17 17-16,18-18 0,18 18 31,17-17-31,0 17 16,1 0-16,-1 35 15,-18-18-15,-17 1 0,0 0 16,0 17-16,-35 18 16,0-35-16,17 17 0,1-18 15,-19 1-15,19 0 16,34-18 15,36 0-31,-17 0 16,34 17-1,-35 1-15,1 0 0,-1-1 16,0 1-16,0 0 0,54 17 16,-36-18-16,-18 1 15,18 17-15,-18-17 16,18 0-16,70 17 15,-70-35-15,18 0 0,-18 0 16,0 0-16,53-35 16,-53-1-16,-18 19 0,0-19 15,-17 1-15,17-18 16,-17 18-16,-18 0 16,-18 17-16,0 0 0,-17 18 15,17-17-15,1 17 16,-1 0-16,18-18 31,0 1-15,0-1-1</inkml:trace>
  <inkml:trace contextRef="#ctx0" brushRef="#br0" timeOffset="4402.358">15064 2187 0,'17'0'0,"19"-35"16,-1 0-16,18-18 15,-18 17-15,0 1 16,1-18-16,-1 18 16,0 0-16,0-1 0,-17 1 15,17-18-15,-17 36 16,-18-19-16,0 19 16,-35 17-1</inkml:trace>
  <inkml:trace contextRef="#ctx0" brushRef="#br0" timeOffset="4629.462">15275 1552 0,'0'0'16,"53"18"-16,-18-18 0,1 18 16,34-18-1,-17 0-15,-17 0 0,16 0 16,-34 0-16,0 0 15,-1 0-15,-17 17 16,-53 18-16,36 1 16,-18-19-16,-36 36 15,36-17 1,35-19-16</inkml:trace>
  <inkml:trace contextRef="#ctx0" brushRef="#br0" timeOffset="5420.234">15381 1111 0,'-18'53'15,"36"-106"-15,-36 141 0,18-52 16,0-1-16,0 36 16,0-54-16,0 1 15,0-1-15,0 1 16,0 0-1,18-18-15,17 0 0,1 0 16,52-18 0,-18 18-16,-17 0 0,106 0 15,-71 0-15,-17 18 16,-1-18-16,1 17 16,0 1-16,-19-18 0,1 18 0,18-18 15,-53 0 1,-1 0-16,-34-18 15,-1-17 1,0 17-16,-17-17 16,35 17-16,0 1 0,0-1 15,18-17-15,35-18 16,-18 35-16,0-17 16,0 17-16,1 1 0,-1-19 15,-17 19-15,-1-1 16,1 18-16,-18-18 15,-18 18 1,-52 0 0,17 18-16,-106-18 15,53 18-15,-106-1 16,89-17-16,-89 0 16,124 0-16,0 0 15,17 0-15,36-17 0,0 17 0,17 0 16</inkml:trace>
  <inkml:trace contextRef="#ctx0" brushRef="#br0" timeOffset="6071.965">15928 1023 0,'18'-18'15,"34"1"1,-16-18-16,17-18 16,-18 17-16,0 19 15,-17-19-15,17 1 16,0 0-1,-35 17-15,-17 18 16</inkml:trace>
  <inkml:trace contextRef="#ctx0" brushRef="#br0" timeOffset="6280.503">15998 635 0,'0'0'15,"89"-18"-15,-54-17 0,18 35 0,-18-18 16,18 1-16,35-1 16,-52 18-16,-19 18 0,1-1 15,-18 19-15,0 34 16,-18-34-16,1-1 16,-1 0-16,0 0 0,1-17 15,17 17-15</inkml:trace>
  <inkml:trace contextRef="#ctx0" brushRef="#br0" timeOffset="7132.69">16722 212 0,'0'17'16,"0"19"-1,0-1-15,0 0 16,35 18-16,-35-35 16,35 17-16,-17-35 15,0 18-15,17-18 0,0-18 16,0 0-16,-17-35 15,0 36-15,-18-36 16,0 35-16,0 1 16,0 34-1,17 71 1,-17-35-16,36 53 16,-19-53-16,1 0 15,17 35-15,-35-53 16,18 36-1,-18-53-15,-18-1 16,0-17-16,-17 0 16,18-17-16,-1-1 15,0 0-15,1 1 0,-19-36 16,19 35-16,-1-35 16</inkml:trace>
  <inkml:trace contextRef="#ctx0" brushRef="#br0" timeOffset="7589.035">17374 141 0,'0'-18'16,"0"36"-16,-17-36 31,-36 36-15,35-18-16,-17 18 0,0 17 15,17-17-15,0-18 16,18 17-16,0 1 16,18 0-16,0-1 15,52 1-15,-52 0 16,35-1-1,-36-17-15,1 18 16,0-1-16,-18 1 0,0 0 16</inkml:trace>
  <inkml:trace contextRef="#ctx0" brushRef="#br0" timeOffset="7982.827">17551 159 0,'0'0'16,"-18"17"-16,18 19 0,0-1 15,18 0-15,-18 1 16,17-19 0,-17 1-16,18-1 0,0-17 15,-1 0-15</inkml:trace>
  <inkml:trace contextRef="#ctx0" brushRef="#br0" timeOffset="8261.718">17657 106 0,'35'17'15,"-35"1"-15,53 0 16,-36-1-16,36 36 16,-35-35-16,17 0 15,0 35-15,-17-18 16,-18-18-16,0 36 15,0-35-15,0 0 0,-18-18 16,-17 17 0,-18-17-16,36 0 15,-19 0-15,19-17 0,-54 17 16,54-18 0,-1 18-16,0 0 0</inkml:trace>
  <inkml:trace contextRef="#ctx0" brushRef="#br0" timeOffset="8941.023">19068 3898 0,'-106'-17'0,"212"34"0,-283-52 16,89 35-16,-18 0 16,0 0-16,-17 18 0,17-1 15,0 1-15,0-1 0,18 1 16,-71 35-16,124-35 15,0 17-15,35 0 16,35-35-16,18 18 16,18-18-16,17 0 0,159-53 15,-141 18-15,-1 17 16,-16 0-16,-1 1 0,-35-1 16,0 0-16,-36 18 0,-17 0 15,-17 18-15,-19 0 16,-105 52-1,88-34-15,-17-1 0,17 0 0</inkml:trace>
  <inkml:trace contextRef="#ctx0" brushRef="#br0" timeOffset="10196.91">19509 4516 0,'17'-18'15,"-34"36"-15,34-54 0,-52 19 16,0 17-16,-89-18 16,54 18-16,-1 0 15,-17 0-15,17-18 0,1 18 16,-71-17 0,70 17-16,-17-18 15,35 18-15,0 0 16,35 0-16,18 18 31,18 17-15,0-17-16,-18-1 0,0 1 15,0 0-15,17 17 16,-17-18-16,0 19 16,0-19-16,0 1 15,0 0-15,18-18 0,0 17 16,35 19-1,-18-36-15,0 17 0,36 1 16,-36 0-16,0-18 16,18 0-16,-18 0 0,71 0 15,-53 0 1,0-18-16,18 18 16,-1-18-16,18 18 0,71-17 15,-88-1-15,87 0 16,-105 18-16,18 0 15,-53 0-15,-1 0 16,-17 18-16,-17-18 16,-1-18-1,0 1-15,1-1 16,-19-17-16,36 17 16,-17-35-1,17 18-15,-18 17 0,18 1 0,-18-1 16,1 0-16,-18 1 15,17 17-15,0 0 16,1-18-16</inkml:trace>
  <inkml:trace contextRef="#ctx0" brushRef="#br0" timeOffset="10453.592">19632 4304 0,'18'-35'16,"-1"-1"-16,36-52 16,-17 35-16,52-53 15,-53 71-15,0-18 16,1 18-16,-1-18 15,-35 35-15,0 1 16</inkml:trace>
  <inkml:trace contextRef="#ctx0" brushRef="#br0" timeOffset="10709.295">19808 3775 0,'0'0'0,"18"0"0,0-36 16,-1 19-16,36-18 16,-35 17-16,35 0 15,-18 1-15,0-1 16,-17 18-16,0 0 16,-18 18-16,17-18 0,-17 35 15,-17 0 1,17 0-16,-18-17 15,18 0-15,0-1 16,0 1-16</inkml:trace>
  <inkml:trace contextRef="#ctx0" brushRef="#br0" timeOffset="11349.358">20602 3263 0,'0'0'0,"-53"0"15,18-17-15,-18 17 16,-53-36-16,36 36 16,-71-35-16,70 17 15,-52 1 1,52-1-16,-35 18 16,71 0-16,-36 35 15,54-17-15,17 17 16,0-17-16,0 17 15,17-17-15,-17-1 16,18 1-16,-18 0 16,0-1-1,-18-17-15,18 18 16,0 0-16,53-1 16,-35-17-16,52 18 15,-17 0 1,0-1-16,53 19 15,-35-19-15,-18 1 0,17-18 16,1 17-16,-1-17 0,71 18 16,-70-36-16,-18 1 15,70-1 1,-87 1-16,34-19 16,-70 19-16,0-1 15,-17 0-15,-36-35 16,17 36-16,-34-36 15,35 18-15,17 17 0,-35-35 16,35 35 0,18 1-16,-17-19 15</inkml:trace>
  <inkml:trace contextRef="#ctx0" brushRef="#br0" timeOffset="11676.32">20179 3034 0,'-18'0'15,"36"0"-15,-36-18 16,36-17-1,-18 17-15,53-35 16,-36 18-16,19-35 16,-1 34-16,-17 1 0,17 0 15,-17 17-15,34-70 16,-34 53 0,0-1-1,-18 19-15,0-1 16,-18 0-16,0 18 15</inkml:trace>
  <inkml:trace contextRef="#ctx0" brushRef="#br0" timeOffset="11898.881">20232 2417 0,'0'-18'15,"0"36"-15,17-54 0,1 19 16,17-1-1,-17 0-15,17 18 16,-17 18-16,0-18 0,17 35 16,-35-17-16,35 17 15,-35-17-15,0 35 16,-18-36-16,18 1 16,-52 35-1,34-35-15</inkml:trace>
  <inkml:trace contextRef="#ctx0" brushRef="#br0" timeOffset="12688.175">20743 1887 0,'-35'-17'15,"70"34"-15,-88-52 0,18 17 0,-88 18 16,52 0-16,-70 0 15,53 0-15,-36 18 16,71-18-16,-17 18 16,35-18-16,17 0 15,0 0-15,36 17 16,0 1 0,17 17-1,0-17-15,-17 0 16,-1-1-16,19 1 0,-1-1 15,36 36-15,-36-35 16,88 35 0,-70-35-16,88-1 15,-52-17-15,69 18 16,-87-36-16,70-17 16,-71 35-16,36-35 15,-53 17-15,-17 0 16,-1 1-16,0-1 0,-35 0 15,18 1-15,-18-1 16,-18 1 0,0-1-16,1 0 15,17-17-15,-35 0 16,35 17-16,-36-17 0,19 17 16,-19 1-16,-17-19 15,0 36-15,-105-17 16,87 17-16,-17 17 0,35 1 15,-53 35 1</inkml:trace>
  <inkml:trace contextRef="#ctx0" brushRef="#br0" timeOffset="13384.025">20567 1605 0,'0'-17'31,"0"-1"-15,35-35-1,-17 35-15,0-17 16,-1-18-16,54-17 15,-54 17-15,19 0 0,-1 17 16,18-34-16,-36 52 16,1 1-16,-18-1 15,-18 36 1,-17 17 0,18-17-16</inkml:trace>
  <inkml:trace contextRef="#ctx0" brushRef="#br0" timeOffset="13601.208">20726 1023 0,'35'-18'0,"-70"36"16,70-53-16,0 35 0,1 0 15,34 35 1,-52-17-1,-1-1-15,-17 1 0,18 17 16,-18-17-16,0 17 16,0 0-16,-18-17 0,18 0 15</inkml:trace>
  <inkml:trace contextRef="#ctx0" brushRef="#br0" timeOffset="14250.392">20955 582 0,'0'0'16,"-18"0"-16,1 0 15,17 18-15,17 17 16,1-17-16,0-1 16,-1 1-16,19 0 0,16-18 15,1-18 1,-17 18-16,-19-18 15,-17 1-15,36-36 16,-36 35-16,17 0 16,-17 1-16,18 34 15,0 19 1,17 17 0,-35-18-16,17 0 0,19 36 15,-36-54-15,17 1 16,-17 0-16,0-1 15,-17-17-15,-19 18 16,1-18-16,0 0 16,-36-18-16,36 18 15,0-17-15,17 17 16,-17-18-16,17 18 0,1-18 0</inkml:trace>
  <inkml:trace contextRef="#ctx0" brushRef="#br0" timeOffset="14514.093">21467 282 0,'0'0'15,"35"-35"-15,-35 17 0,17 18 0,-34 18 16,-1 0-1,1 17-15,-1 0 0,0 18 16,1-18 0,17-17-16,0 17 15,17-17-15,1 0 0,35 17 16,-18-18-16,36 1 16,-36-18-16</inkml:trace>
  <inkml:trace contextRef="#ctx0" brushRef="#br0" timeOffset="14784.813">21713 247 0,'18'0'15,"0"0"-15,-1 0 0,19 18 16,-19-1-1,1 1-15,0 0 0,-18-1 16,0 18-16,0-17 16,-18 0-16,18-1 0,0 1 15,-18-18-15,18 18 16,18-18 0,0 0-1,17 0-15,-17 0 0,-1 0 16</inkml:trace>
  <inkml:trace contextRef="#ctx0" brushRef="#br0" timeOffset="15046.333">21978 159 0,'0'0'16,"-18"0"-16,36 0 15,0 17 1,-1 1-16,19 0 15,-19-1-15,19 1 0,-1 0 16,18 17-16,-36-35 16,19 18-16,-36-1 15,0 1-15,-18-18 16,0 17-16,1 1 16,-1 0-16,-17 17 0,-18 0 15,35-17-15,-17 35 16,17-36-16</inkml:trace>
  <inkml:trace contextRef="#ctx0" brushRef="#br0" timeOffset="17337.204">21202 988 0,'-18'0'0,"1"0"62,-1 0-46,-17 0-16,-1 17 16,-34 1-1,17-18-15,-70 18 16,70-1-16,-88 1 15,70-18-15,0 0 0,1 0 16,17 0-16,-35 0 16,70 0-16,-17 0 15,35 18 17,0-1-17,0 1-15,0 0 16,0-1-16,0 1 15,0-1-15,-18 19 16,18-19-16,0 1 16,18-18-16,-1 18 15,19-18-15,-1 0 16,53 0-16,-35 17 16,71 1-1,-54-18-15,-17 18 0,18-18 16,70 35-16,-71-18 15,1-17-15,-1 0 0,54 0 16,-18-35 0,-53 18-16,-18-19 0,0-17 15,-17 18 1,-36 17-16,18 1 16,-17-1-16,-36-17 15,17 17-15,19 1 0,-36-1 16,18 18-16,-18-18 15,35 18-15,0-17 0,1 17 16,17-18 0</inkml:trace>
  <inkml:trace contextRef="#ctx0" brushRef="#br0" timeOffset="17705.711">20832 988 0,'0'0'0,"0"-18"31,35 18-15,-35-17-16,35-1 16,-17 0-16,17 1 15,-17-1-15,17 0 0,0-35 16,0 36-16,-17-1 15,-36 36 1,1-18 0</inkml:trace>
  <inkml:trace contextRef="#ctx0" brushRef="#br0" timeOffset="17916.613">20779 847 0,'17'0'16,"1"0"-16,35-18 15,-36 0 1,19 1-16,34-1 16,-52 18-16,17-18 0,0 18 15,-17 0 1,0 18-16,-18 17 0,0-17 16,17 35-1,-17-35-15,18 35 16,-18-36-16</inkml:trace>
  <inkml:trace contextRef="#ctx0" brushRef="#br0" timeOffset="25701.879">25365 4516 0,'53'-124'0,"-106"248"0,159-336 16,17 18 0,-35 70-16,0 19 0,18-19 15,0 18-15,0-17 0,-18-1 16,-17 18-16,52-88 16,-70 106-16,-18 0 0,1 0 15,-19-36 1,1 71-16,-18 1 0,-18-1 15,1 35-15,-1 0 16,0 18-16,1 0 0</inkml:trace>
  <inkml:trace contextRef="#ctx0" brushRef="#br0" timeOffset="25874.368">26247 2611 0,'35'-18'15,"0"0"-15,1-17 16,-1 17-16,18-17 15,-18 17-15,18 1 0,-18-1 0,36 36 16,-36 17-16,36 36 16,-54-18-1,1-18-15,-1 71 16,-17-71-16,18 0 16</inkml:trace>
  <inkml:trace contextRef="#ctx0" brushRef="#br0" timeOffset="26485.234">30251 4833 0,'17'-18'15,"-17"1"1,36-54-16,-1 18 16,18-17-16,0-18 0,0-18 15,17 0-15,1-35 0,17 0 16,-17 0-16,87-142 15,-105 142-15,53-70 16,-71 122-16,-17 19 16,17 17-16,-35 18 15,0 17-15,-17 18 0</inkml:trace>
  <inkml:trace contextRef="#ctx0" brushRef="#br0" timeOffset="26727.609">30939 2840 0,'0'0'16,"53"-71"-16,-18 36 0,35-18 16,-34 35-16,52-17 15,-53 18-15,18 17 16,0 35-1,-35-18-15,-1 19 0,1-1 16,0 18-16,17 35 16,-18-53-16,-17 1 15,18-1-15</inkml:trace>
  <inkml:trace contextRef="#ctx0" brushRef="#br0" timeOffset="50955.867">8378 15699 0,'0'17'16,"0"1"-16,36 0 15,-19-1 1,19-17-16,17 18 0,0-18 16,-1 0-16,90-18 15,-54 18-15,53-35 16,-53 17-16,88-52 15,-87 17-15,-1 0 16,18 0-16,-18-18 0,18 1 16,0-18-16,-1-1 0,1 19 15,0-18-15,0 17 16,-18-17-16,18 17 0,88-87 16,-106 87-16,88-70 15,-105 70-15,0 1 0,-1-1 16,54-52-1,-36-18-15,-53 88 16,0-18-16,1 18 0,17-35 16,-36 53-16,18-18 15,-17 18-15,0-1 16,-1 1-16,-17 0 0,18 17 16,-18-17-16,18 0 15,-18 17-15,0 0 0,0 1 16,0-1-1,0 0-15,0 1 16,-18 17 0</inkml:trace>
  <inkml:trace contextRef="#ctx0" brushRef="#br0" timeOffset="51210.514">11465 13212 0,'-17'0'16,"-1"0"-16,36 0 15,-1 0-15,54-36 16,-36 19-16,53-19 16,-52 19-16,17-1 15,-18 0-15,-18 1 0,19 17 16,-19-18-16,1 36 16,-18 17-1,-18 18-15,18-18 0,-17 18 16,-1 35-16,18-35 15,0-17-15,0 16 0,0-16 16,0 34 0,-18-34-16</inkml:trace>
  <inkml:trace contextRef="#ctx0" brushRef="#br0" timeOffset="53329.056">6332 15699 0,'36'123'15,"-72"-246"-15,89 334 16,-17-52-16,-36-88 15,17 52-15,-17-88 16,0 18-16,-17-70 16,-1-36-1,0 0-15,18 0 16,-17-18-16,17 18 0,0-17 16,17-1-16,1 1 0,35-36 15,0 53-15,-18 35 16,36 1-1,-36 17-15,0 17 0,-17 19 16,-18 52-16,0-35 16,-18 0-16,1 0 0,-19-18 15,-17 53 1,18-70-16,0-1 0,17 1 0,18 0 16,18-18-1,52-18 1,-17 18-16,35 0 15,-52 0-15,17 0 16,17 0-16</inkml:trace>
  <inkml:trace contextRef="#ctx0" brushRef="#br0" timeOffset="53753.183">7056 15998 0,'0'0'0,"0"18"0,0 0 0,0 17 16,0-17-16,-18-1 15,0-17 1,1-17 0,-1-1-16,18-17 0,0-1 15,0 1-15,0 0 0,0-53 16,0 35-16,18 18 15,-1 17-15,1 0 0,0 18 16,-1 18-16,18 52 16,-17-17-16,0 0 15,17 53-15,-35-71 16,18 18-16,17 0 16,-17-35-16,-1-18 15,1 0-15,-18-18 16,18 1-16,-18-19 0,17-34 15,-17 17-15,0 18 16,-17-71-16,-1 35 16,0 54-16,18-1 15,-17 18-15,17 18 32</inkml:trace>
  <inkml:trace contextRef="#ctx0" brushRef="#br0" timeOffset="54148.652">7549 15840 0,'0'0'16,"18"88"-16,-18-35 0,18 35 16,-18-53-16,0-17 15,0 0-15,0-1 0,0 1 16,0-36-1,0-17-15,0-53 16,0 52-16,0 1 16,0 0-16,17 0 15,-17-1-15,18 19 0,0 17 16,-1 17-16,1 1 16,0 35-16,-18-18 0,17 18 15,36 35-15,-35-52 16,35 17-16,-36-36 15,19-17-15,-19 0 16,1-17-16,17-19 0,-17-17 16,-18-35-1,0 35-15,-18-35 16,1 35-16,-19 0 16,19 0-16,-1 18 0,-17 17 0,-1 1 15</inkml:trace>
  <inkml:trace contextRef="#ctx0" brushRef="#br0" timeOffset="56177.161">6720 16669 0,'-35'0'0,"0"0"16,17 0-16,-35 17 15,18 19-15,-18 34 16,35-17-16,1 0 0,17 0 16,0-18-16,17 36 15,1-36-15,17-17 16,-17-1-16,17-17 0,54 0 16,-54 0-16,-18-17 15,19-1-15,-19 0 0,-17 1 16,18-18-1,-18 17-15,-18 0 16,18 36 15,18 0-31,0 17 16,-1-35 0,1 17-16,17 1 15,-17-18-15,-1 0 0,1 18 16,0-18-16,17-18 15</inkml:trace>
  <inkml:trace contextRef="#ctx0" brushRef="#br0" timeOffset="56596.275">7091 16986 0,'0'0'15,"35"71"-15,-17-36 0,-1 0 16,1 18-1,0-35-15,-18 0 16,-18-36 0,-35-35-16,18 0 15,-18-17-15,35 17 16,-17-36-16,17 37 16,18 16-16,18 19 15,0-19-15,17 36 0,0-17 16,36 17-16,-36 17 15,0 1-15,-17 35 16,-18-18-16,0 0 0,-35 1 16,17-19-16,-35 36 15,18-53-15,17 18 16,53 0 0,18-18-1,-17 17 1,-1-17-16,36 18 15,-36-18-15,35 17 16,-52-17-16,35 18 16,-35-18-16</inkml:trace>
  <inkml:trace contextRef="#ctx0" brushRef="#br0" timeOffset="56905.598">7532 16810 0,'0'0'16,"0"18"-16,-18 70 16,18-53-16,0 0 0,18 36 15,17-36-15,18-17 16,-18-18-16,1 0 16,-1-18-16,18-17 0,-36 17 15,36-52 1,-53 17-16,18-18 15,-18 54-15,-18-36 16,1 53-16,17-18 16,0 36-16,0 35 15,0-18-15,35 53 16,-17-70-16,-1 17 0,36 35 16,-35-52-1,-18 17-15,17 1 16</inkml:trace>
  <inkml:trace contextRef="#ctx0" brushRef="#br0" timeOffset="57219.729">6632 17621 0,'0'18'16,"0"35"0,0-18-16,18 53 15,-18-35-15,18-18 0,-1 18 16,1-17-16,35 17 15,-18-18-15,0-17 0,18-18 16,35 0 0,-52-18-16,17 0 0</inkml:trace>
  <inkml:trace contextRef="#ctx0" brushRef="#br0" timeOffset="57491.825">7267 17674 0,'-53'35'0,"106"-70"0,-123 106 16,52-54-16,18 1 0,-18 0 15,36-1-15,-18 1 16,18 0-16,17-1 0,36 18 16,-36-17-16,18 0 15,-36-18-15,-17 17 16,0 1-16,0 0 0,0-1 15,-53 19 1,18-19-16,-35 19 16,52-36-16,0 0 0,1 0 15,17-18-15,0 0 16</inkml:trace>
  <inkml:trace contextRef="#ctx0" brushRef="#br0" timeOffset="57784.602">7479 17692 0,'18'0'16,"-1"0"-16,1 17 0,-1-17 15,36 18 1,-17-18-16,-19-18 0,19 18 16,-19-17-16,1-1 0,-1 18 15,-34 0 1,-18 18-1,17-18-15,0 35 16,18-17-16,0 35 16,0-18-1,36 35-15,-19-34 16,18 34-16,-17-52 16,0 17-1,-1-17-15,1-18 16</inkml:trace>
  <inkml:trace contextRef="#ctx0" brushRef="#br0" timeOffset="58214.245">7920 17692 0,'0'0'15,"-18"106"-15,18-71 0,0 18 0,0-36 16,18 36-16,-18-35 15,18-18-15,-1 0 16,-17-18-16,18 1 16,-18-1-16,0-17 0,17-18 15,1 18-15,-18-1 16,0 19-16,0-1 0,18 0 16,-1 18-1,-17 18-15,18 17 16,-18 1-16,18-1 15,-1-17-15,1-18 16,0 0-16,-1 0 0,1-36 16,-1 19-1,-17-19-15,18 19 0,0-19 16,-1 19-16,1-36 16,0 35-16,-1 18 15,1 36-15,0-19 0,-18 18 16,35 18-16,-35-35 15,17 0-15,-17-1 16,18 19-16,0-19 16</inkml:trace>
  <inkml:trace contextRef="#ctx0" brushRef="#br0" timeOffset="61555.084">10054 17410 0,'0'-18'15,"18"18"1,-18 53 0,17-18-1,1 18-15,17 88 16,-17-70-16,35 52 16,-35-88-16,17 36 15,-18-71-15,1 0 16,0-18-16,-18-52 15</inkml:trace>
  <inkml:trace contextRef="#ctx0" brushRef="#br0" timeOffset="61955.065">10160 17445 0,'0'-18'15,"18"1"-15,-18-1 16,17 18 0,1 0-16,0-18 0,17 36 15,18 0-15,-36-18 16,1 17-16,17 1 0,-17 17 16,-18-17-1,-18-1-15,18 1 0,-17 17 16,-19 18-1,19-17-15,17-19 0,0 18 16,17-17-16,19 35 16,-1-35-16,36 17 15,-36-17-15,0 17 0,0-18 16,-17 1-16,-18 17 0,0 18 16,-18-35-1,-35 17-15,1-17 16,16 0-16,-34-1 15,34-17-15,1 0 0,17-17 16,1-1 0</inkml:trace>
  <inkml:trace contextRef="#ctx0" brushRef="#br0" timeOffset="62495.241">10636 17621 0,'0'0'16,"18"71"-16,0-36 0,-1 18 0,18 35 15,1-35 1,-19 0-16,1-18 0,0 1 16,-18-19-16,0 1 15,-18-53 1,-35-18-16,18 17 16,0-69-16,35 52 15,-18-53 1,18 35-16,18 36 0,-1 0 15,18 17-15,1 0 0,17 18 16,-18 18-16,0 53 16,-35-36-16,0 18 15,0-18-15,-35 18 16,17-35-16,-35 35 16,36-53-16,-1 17 15,36 1 1,52-18-1,-52 17-15,52-17 16,-34 18 0,-19 0-16,1-1 0,0 1 15,-18 0-15,0 17 16,0-17-16</inkml:trace>
  <inkml:trace contextRef="#ctx0" brushRef="#br0" timeOffset="63073.447">11113 17745 0,'0'70'0,"0"-140"0,17 193 16,1-88-16,-1 18 0,1-17 15,0-1-15,-1 0 16,1 1-16,0-1 15,-18-18-15,-18-34 16,0-1-16,1-17 16,-1 0-16,0-1 0,-17-52 15,18 18 1,-1-36-16,18 70 0,0 1 16,0 0-16,18 17 15,-18 1-15,17 34 0,1 19 16,-1 16-16,19 54 15,-1-70-15,-17 16 0,52 19 16,-52-36 0,17-17-16,0-18 15,18 0-15,-17-18 16,-36-17-16,0-18 16,0 18-16,-36-36 15,1 36-15,0 0 16,17-1-16,-35 1 15,36 35-15,17 18 16</inkml:trace>
  <inkml:trace contextRef="#ctx0" brushRef="#br0" timeOffset="63506.7">11606 17780 0,'0'0'15,"36"88"1,-36-35-16,0-18 16,17 18-16,1-17 0,-18-1 0,18 0 15,-18-17 1,0-36 0,0-17-16,0-18 15,-18 18-15,18-18 16,0 17-16,0 1 15,0 0-15,0 0 0,18-1 0,-1 19 16,-17-1-16,36 18 16,-36 18-16,35 35 15,-18-18-15,1 0 16,-18 0-16,35 1 0,-35-1 16,53 18-16,-35-35 15,0-1-15,-1-17 0,1 0 16,-1-17-16,19-36 15,-19 0-15,-17 17 16,18-16-16,-18-54 16,0 53-16,-18 0 0,-17-71 15,17 89-15,-17 0 16,-18 0-16,36 35 16</inkml:trace>
  <inkml:trace contextRef="#ctx0" brushRef="#br0" timeOffset="93882.127">13882 5433 0,'0'-18'31,"-18"18"32,1 0-48,17-17 1,-18 17-1,0 0 1,1 0-16,-1 0 0,0 0 0,-17 0 16,17-18-1,-17 18-15,-18 0 16,36 0-16,-19 0 0,-34-18 16,34 1-16,-16 17 15,16-18-15,-34 0 16,34 18-1,-16-17-15,16-1 16,1 18-16,-36-18 16,36 1-16,0 17 15,0-18-15,-36 18 0,36 0 16,-53 0 0,52 0-16,-52 0 15,35 18-15,-35-1 16,35-17-16,-35 18 15,35-18-15,0 0 0,-35 18 16,35-1-16,18-17 16,-18 0-16,17 18 15,-16-18-15,-19 18 16,18-18-16,-35 17 16,53-17-16,-18 0 0,17 18 15,1-18-15,-18 18 0,-35-1 16,53 1-16,-53 17 15,52-17 1,-70 35 0,54-18-16,-37 0 15,36 0-15,18-17 0,0 17 0,-53 18 16,52-17 0,-17-1-16,36 0 0,-54 53 15,36-52-15,17 17 16,1-18-16,-1 0 0,0 0 15,-17 54-15,35-37 16,-17 37 0,17-36-16,-18-1 0,18 1 15,0 53-15,0-53 16,0 0-16,0 0 0,0 0 16,0 0-16,18 0 0,-18 0 15,17 0-15,1 35 16,-18-35-16,17 53 15,1-54-15,0 1 16,-18 18-16,17 35 16,1-36-16,0-17 15,-1 0-15,-17 0 0,18 0 0,0 0 16,-1 0-16,-17 35 16,18-17-16,-18-19 15,17 54-15,-17-53 16,0 0-16,0 0 15,18 18-15,-18-18 0,18 52 16,-18-52-16,17 18 0,-17 52 16,18-70-1,-18 18-15,18 52 16,-18-52-16,17 52 16,-17-52-16,18-18 0,-18 70 15,0-52-15,18 70 16,-18-71-1,0 89-15,0-88 16,17 70-16,-17-71 16,0 1-16,18 0 0,-18-19 15,0 90 1,17-90-16,-17 19 16,0 0-16,18-19 0,-18 90 15,0-72-15,0 1 16,0-1-16,0 18 0,0-17 0,18 52 15,-18-52-15,0 0 16,0-18-16,17 70 16,1-52-16,-18-19 15,18 90-15,-18-19 16,0-70-16,17 70 16,-17-70-16,0 0 15,18 53 1,0-53-16,-1 35 15,1-35-15,-18-18 0,18 18 16,-1 0-16,-17 0 0,18-18 16,-1 18-16,1 36 15,0-54-15,-1 0 0,19 53 16,-19-52 0,19-19-16,-19 18 15,18 1-15,1-1 0,-1-17 0,71 52 16,-53-52-16,0 0 15,17 17-15,-17-18 16,88 1-16,-70 0 16,-1-1-16,89 1 15,-88 0-15,17-18 0,-18 0 16,19 17-16,-19-17 0,18 0 16,53 0-1,-70 0-15,0 0 0,-1 0 16,-17-17-16,18-1 0,52-17 15,-70-1-15,70-34 16,-52 35-16,-18-18 16,18 0-16,-19-18 15,19 18-15,-18-17 0,70-71 16,-70 70-16,0 1 16,53-107-16,-71 89 15,18 0-15,-17-18 16,-1 18-16,0-18 0,0 0 0,1 0 15,17-123 1,-36 123-16,1-17 0,17 17 16,-35 0-16,35-141 15,-35 124-15,0-1 16,0 1-16,0-1 0,0 1 0,0-18 16,0 17-16,-17-17 0,17 17 15,-18-158 1,0 159-16,1-1 0,-1-140 15,1 123-15,-1 17 16,18-158-16,-18 141 16,18-141-1,0 140-15,0-157 16,-17 157-16,17-157 16,0 158-16,0-142 15,0 142-15,-18-123 16,0 122-16,1 19 15,-1 0-15,-17-1 0,-18-105 16,0 105-16,-18-52 16,36 88-16,0 17 15,-36-52-15,36 70 16,17 0-16,-35-35 16</inkml:trace>
  <inkml:trace contextRef="#ctx0" brushRef="#br0" timeOffset="97219.102">2981 5203 0,'-18'-17'16,"36"-1"-1,17 1 1,-17 17-16,52-18 16,-34 18-16,52 18 15,-53-1-15,0 1 0,36 35 16,-18 35 0,-35-35-16,-1 0 15,-17 17-15,18 107 16,-18-71-16,0-1 0,0 1 15,0 0-15,0 123 16,0-123-16,0 0 0,0 18 16,0-19-16,0 89 15,18-105-15,-18 69 16,17-87-16,-17-1 16,18-17-16,-1 18 0,19-18 15,-1 70-15,0-52 16,36 52-1,-54-87-15,19 17 0,-1-36 0,0 36 16,-17-35 0,0-18-16,-18 17 15,-18-17 1,-17 0 0,35 18-16,-53 17 15,35-17-15,0 17 16,1-17-16,-1 52 15,1-52-15,17 17 0,-18-17 16,18 17-16,0 36 16,-18-18-16,18 0 0,0 0 15,0 88 1,0-71-16,0 71 16,0 18-16,0-88 15,18 17-15,-18-18 16,0 1-16,18 88 15,-1-71-15,1 88 16,-18-88-16,17 89 16,1-71-16,0-18 15,-18 0-15,53 88 16,-36-70-16,19 88 0,-19-88 16,1-18-16,-1 18 15,1 0-15,17 88 16,-35-88-16,18 0 0,0 0 15,-1-18-15,36 123 16,-17-105-16,-19 18 16,18-18-16,-17-18 0,17 0 15,-35 0-15,18-17 0,0 52 16,-18-52-16,0-18 16,-36 52-16,19-52 15,-1-17-15,-17 17 16,17-36-16,-17 1 15,17-18-15,-17 0 0,0 0 16,-36-18-16,53 18 16,1-17-16,-1 17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0:29:41.19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1058 6703 0,'0'0'0,"0"-18"0,18 1 15,0-1-15,17-35 16,-17 0-16,17 18 16,0-18-16,18-18 0,0 1 15,0-1-15,88-70 16,-70 53-16,17 0 16,18-1-16,-18 19 0,0-1 15,-18 1-15,-17 35 0,36-18 16,-72 35-16</inkml:trace>
  <inkml:trace contextRef="#ctx0" brushRef="#br0" timeOffset="279.264">1729 6773 0,'88'-123'16,"-176"246"-16,229-317 0,-88 124 0,70-89 16,-52 71-16,17 0 0,53-71 15,-70 71 1,-19 35-16,1-18 0,-17 36 15,34-36 1,-52 54-16</inkml:trace>
  <inkml:trace contextRef="#ctx0" brushRef="#br0" timeOffset="498.344">2328 6579 0,'36'-53'16,"-19"18"-16,19-18 0,34-53 15,-35 53-15,18-17 16,18-1-16,52-70 16,-70 71-16,0 17 15,0 0-15,-18 18 0,1-1 16,-19 19-16</inkml:trace>
  <inkml:trace contextRef="#ctx0" brushRef="#br0" timeOffset="684.84">3140 6279 0,'88'-105'15,"-176"210"-15,229-263 0,-106 87 0,18 1 16,-18-1-16,54-35 16,-54 89-16,-18-1 0,-17 0 15</inkml:trace>
  <inkml:trace contextRef="#ctx0" brushRef="#br0" timeOffset="813.683">3598 6033 0,'53'-106'15,"-106"212"-15,142-265 0,-72 123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0:30:42.32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12047 17304 0,'36'0'16,"-19"0"-16,19 0 15,34-18 1,18-17-16,-52 17 16,-1 18-16,0-17 0,0-1 15,1 18-15,-19-18 0,19 18 16</inkml:trace>
  <inkml:trace contextRef="#ctx0" brushRef="#br0" timeOffset="173.552">12400 17251 0,'0'0'15,"18"70"-15,-1-34 0,1 17 16,-18-18-16,18 18 0,-1 53 15,1-53-15,-18-1 16,18-16-16,-1-1 16,1 0-16,0-35 0</inkml:trace>
  <inkml:trace contextRef="#ctx0" brushRef="#br0" timeOffset="362.052">12718 17586 0,'17'53'15,"-34"-106"-15,52 124 16,-17-54-16,17 1 0,18-18 16,-36 0-16,19 0 15,-19 0-15,19 0 16</inkml:trace>
  <inkml:trace contextRef="#ctx0" brushRef="#br0" timeOffset="513.963">12947 17604 0,'-35'70'15,"70"-140"-15,-88 175 0,35-69 0,1-1 16,-1-35-1,18 18-15</inkml:trace>
  <inkml:trace contextRef="#ctx0" brushRef="#br0" timeOffset="731.046">13123 17427 0,'18'0'16,"0"0"-1,-1 18-15,1-18 16,0 0-16,17-18 0,0 1 0,18-1 16,-35 18-16,-1 0 15,1 0-15</inkml:trace>
  <inkml:trace contextRef="#ctx0" brushRef="#br0" timeOffset="856.584">13300 17657 0,'35'0'16,"-70"0"-16,123-36 16,-53 1-16,0 17 15,1 1-15,-19-1 0</inkml:trace>
  <inkml:trace contextRef="#ctx0" brushRef="#br0" timeOffset="1113.267">13600 17180 0,'0'0'0,"17"0"16,1 0-16,17 0 16,0 0-16,1 0 0,34-35 15,-34 35 1,-19-18-16,18 18 0,-17-17 16,0 17-16,-1-18 15,-34 18 1</inkml:trace>
  <inkml:trace contextRef="#ctx0" brushRef="#br0" timeOffset="1291.59">13794 17233 0,'35'35'15,"-70"-70"-15,70 106 0,-17-54 0,-18 19 16,17-1-16,1 18 15,-1-18-15,1-17 0,0-1 16,-1 1-16,1 0 0,0-18 16,-1 0-16</inkml:trace>
  <inkml:trace contextRef="#ctx0" brushRef="#br0" timeOffset="1669.093">14182 17410 0,'17'17'16,"-34"-34"-16,34 52 0,-17-17 16,0-1-16,18-17 15,0 18-15,-1-18 16,1 0 0,0 0-16,-1-18 15,-17 1 1,18 17-16,-1 0 15,1 35 1,0 18-16,-1 0 16,-17-18-16,36 71 15,-1-71-15,-17 0 0,-1 18 16,1-35 0,-18-1-16,-18 19 15,1-19-15,-19 1 0,1 0 16,-18-1-16,-35-17 15,53-17-15,-54 17 16,36-18-16,18 18 16,18-18-16,-1 18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0:31:18.13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24800 16387 0,'18'17'16,"-18"1"0,18-1-16,-1 36 15,1-17-15,35 17 16,-18-36-16,-17 1 15,17-1-15,-17 1 0,17 0 0,0-1 16,-17 1 0,-1-18-16,-17-18 15</inkml:trace>
  <inkml:trace contextRef="#ctx0" brushRef="#br0" timeOffset="318.202">24747 16510 0,'0'0'16,"0"-35"-16,-17 35 0,17-18 16,-18-35-1,18 36-15,-18-1 0,18 0 16,0 1-16,0-1 15,18 18 17,35 0-17,-35 0-15,17 18 0,0-18 16,0 0-16,18 0 0,-17 0 16,-1 0-16,36 17 15,-36-17-15,0 0 16,18 0-16,-35 0 15</inkml:trace>
  <inkml:trace contextRef="#ctx0" brushRef="#br0" timeOffset="1005.503">32156 12418 0,'35'35'0,"-17"-17"16,-1 17-16,1 0 0,17 1 15,0 34 1,1-35-16,-19 1 0,1-19 16,17 19-16,1 16 15,-19-34-15,-17 0 0</inkml:trace>
  <inkml:trace contextRef="#ctx0" brushRef="#br0" timeOffset="1277.727">32120 12629 0,'0'-17'16,"0"-1"-16,18 1 16,-18-1-16,35 0 15,-17 1-15,0-1 0,-1 0 16,1-17-1,-18 17-15,18 18 16,-1 18 0,18 17-1,-17 1-15,53-1 16,-18-17-16,-1-1 16,-16 1-16</inkml:trace>
  <inkml:trace contextRef="#ctx0" brushRef="#br0" timeOffset="46008.065">20214 3404 0,'0'-17'78,"-17"17"-62,-1 0-1,0 0-15,18-18 16,-17 18-16,-1 0 0,0-18 16,1 18-16,-54 0 15,36 0-15,0 18 0,-18-18 16,0 0-16,0 0 16,0 18-16,0-18 0,0 0 15,-70 0-15,52 0 16,-70 0-16,53 0 15,17 0-15,-17 0 0,0 0 16,-89 0 0,72 0-16,16 0 0,1 0 15,-123 17-15,105-17 16,0 0-16,-106 0 16,106 0-16,1 0 15,-1 0-15,-18 0 0,1 18 0,-107-18 16,107 0-1,0 18-15,-1-18 0,1 0 16,17 0-16,-18 0 0,-123 0 16,124 0-16,-1 0 15,1 0-15,-18 0 16,17 0-16,-17 0 0,18 0 0,-18 0 16,17 0-16,-140-18 15,122 18-15,19 0 16,0-18-16,-1 18 0,-141-17 15,142 17-15,-142 0 16,124-18 0,0 18-16,18 0 0,-18 0 15,17 0-15,1 0 0,-142-18 16,142 18-16,-1-17 16,-123-1-1,141 18-15,-17-18 0,-124 1 16,141 17-16,-17 0 15,-1 0-15,1 0 0,-1-18 16,1 18-16,17 0 0,-18 0 16,19 0-16,-19-17 0,-88 17 15,107 0-15,16 0 16,-16-18-16,16 18 16,-87 0-16,105 0 15,1 0-15,-1 0 0,18-18 16,-70 18-16,70 0 15,18 0-15,-1-17 16,1 17-16,0 0 0,17 0 16,1-18-16,17 36 47,17-1-32,-17 1 1,18 17-1,-18 0-15,0-17 0,0 17 16,0 1-16,0 34 16,0-34-16,0 16 0,0 54 15,0-53-15,0 0 16,-18 18-16,18-1 0,0 1 16,-17-1-16,-1 107 15,18-89-15,-18 0 16,18 18-16,-17-18 0,-1 124 15,0-124-15,18 0 16,-17 106 0,17-88-16,0 88 15,0-88-15,17 88 16,-17-88-16,0-18 0,18 124 16,-18-124-1,0 18-15,0-1 0,0 1 16,0 0-16,18-18 0,-18 106 15,0-88-15,17 71 16,1-89-16,-18 0 16,0 0-16,18 0 0,-18 106 15,0-105-15,0-1 16,0 0-16,0 0 16,0 0-16,0 1 0,17 69 15,1-69-15,-18-19 16,18 71-1,-18-70-15,0-1 0,17 1 16,-17-1-16,0 1 16,18 52-16,-1-17 15,-17-53-15,0 0 0,18 0 16,0 53-16,-18-71 16,17 18-16,1 18 15,0-36-15,-18 0 0,35 36 16,-17-1-1,-1-34-15,1-19 16,0 18-16,17 1 16,-18-1-16,1-17 15,-18-1-15,18 1 0,-1 0 0,19-1 16,-1 1 0,0-1-16,-17 1 15,-1-18-15,19 18 0,-19-1 16,1-17-16,17 18 0,-17-18 15,52 18 1,-52-18-16,17 0 0,36 17 16,-18-17-1,-18 0-15,0 0 0,1 0 0,-1 18 16,53-18 0,-53 18-16,18-18 0,-17 0 0,17 0 15,35 17 1,-35-17-16,0 0 0,0 0 15,52 18-15,-52 0 16,0-18-16,0 17 0,0-17 16,0 18-16,53-1 15,-53 1-15,0 0 0,70-1 16,-52 1 0,-18-18-16,17 18 0,-17-1 15,18-17-15,52 36 16,-52-36-16,-1 17 0,71 1 15,-88-18 1,35 17-16,53 1 16,-52 0-16,-19-18 0,18 17 15,-17-17-15,0 18 0,17-18 16,0 18-16,71-1 16,-71-17-16,106 0 15,-106 18-15,0-18 0,18 0 16,-18 0-16,18 0 15,88 0-15,-88 0 16,0 0-16,-18 0 0,124 0 16,-89 0-16,-17 0 15,0 0-15,17-18 16,107 18-16,122-17 16,-122 17-1,-107-18-15,106 18 16,-105 0-1,-1 0-15,1 0 0,-1 0 16,1 0-16,17 0 0,-18 0 16,142-18-16,-124 18 15,-17 0-15,123 0 16,-106 0-16,-18 0 0,1 0 16,17 0-16,-18-17 15,1 17-15,-1 0 0,230-18 16,-18 18-1,-35-18 1,-106 1 0,-106 17-1,53-18-15,-70 18 0,-1-17 16,36-1 0,-53 18-16,0-18 0,0 1 15,-18 17-15,0-18 0,-17 0 16,17 18-16,1-35 15,-19 17-15,1 18 16,-18-17-16,18-1 0,-18 1 16,-18-19-1,18 19-15,0-1 0,-18-17 16,18 17-16,-17-17 16,17 17-16,0-17 0,-18 0 15,18-1-15,0 1 16,0 0-16,18-53 15,-18 35-15,17 0 0,-17 0 16,18 0-16,0 0 0,17-71 16,-17 54-16,-1-1 15,1 1-15,-1-1 16,36-87 0,-35 69-16,17 1 0,-17 0 0,35-88 15,-18 87 1,-17-16-16,17 16 0,-17 1 0,17-88 15,0 70 1,-17 18-16,-1 0 0,19-18 16,-1-88-16,-17 105 15,-1-16-15,1-1 0,35-88 16,-35 106 0,17-106-16,-18 88 15,1 18-15,-18-18 0,18 17 16,-1 1-16,1-106 15,0 106-15,-18 0 0,17 0 16,1-1-16,-18 1 0,18 0 16,17-88-1,-18 105-15,1-17 0,-18 17 16,18 1-16,-18-18 0,17-36 16,-17 54-16,0-71 15,0 52-15,0 19 16,0 17-16,0-35 0,0 17 15,0 1-15,-17-1 16,17-52-16,0 52 16,-18 18-16,0-70 15,1 70-15,17 17 16,-18-17-16,18 1 0,-17-1 16,-1-36-16,18 54 15,-18-18-15,18 18 0,0 0 16,-17 17-16,17-35 15,-18 35-15,18 1 16,-18-1-16,18 1 16,-17 17 31,-1 0-32,0 0 1,1 0-16,-1 0 0,-35 0 15,18 0-15,-18 0 16,0 0-16,-35 0 0,0 17 16,-18-17-16,-335 53 15,282-18-15,-17 1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1:07:39.87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10583 6103 0,'18'0'31,"17"0"-15,18 0-16,-18 0 15,18 18-15,0-18 0,18 0 16,88 0 0,-71 0-16,106 0 15,-88 0-15,70 0 16,-105 0-16,-1 0 15,1-18-15,-18 18 0,35 0 16,-71 0-16,1 0 16,-18-18-16</inkml:trace>
  <inkml:trace contextRef="#ctx0" brushRef="#br0" timeOffset="3113.492">10654 8184 0,'18'0'15,"-1"0"-15,36 0 16,-35 0-16,52-17 16,-17 17-16,53 0 15,-35 0-15,105-18 16,-88 18-16,124 0 16,-124 18-1,88-18-15,-87 0 16,34 0-16,-70 0 15,35 0-15,-70 0 16,17 0 0</inkml:trace>
  <inkml:trace contextRef="#ctx0" brushRef="#br0" timeOffset="7051.613">3140 7620 0,'-18'0'0,"0"0"16,36 0-1,0 0-15,35 18 16,52-18-1,-52 0-15,71 0 16,-54 0-16,1-18 0,52 18 16,-34-18-1,-36 18-15,-1 0 16,-34 0-16,0 0 16,-36 0-1</inkml:trace>
  <inkml:trace contextRef="#ctx0" brushRef="#br0" timeOffset="7368.402">3669 7320 0,'0'0'16,"0"18"-16,35-1 15,0 1-15,54 0 16,-36-18 0,-1 17-16,1-17 0,0 0 15,-17 18-15,-1 0 0,0-18 16,0 35-16,-17-17 16,-36 34-1,18-34-15,-52 35 16,16-35-16,1 17 0,0-17 15,-36 34 1,36-16-16,-36 34 0,36-34 16,17-19-16</inkml:trace>
  <inkml:trace contextRef="#ctx0" brushRef="#br0" timeOffset="38076.703">17745 9419 0,'0'-17'0,"0"34"0,0-52 15,17 17-15,1 18 16,53-17-1,-19-1-15,54 18 16,-70 0-16,34 35 16,-52-17-16,-1 17 15,-17 0-15,0-17 16,-17 17-16,-1-17 0,1 17 16,17-17-16,0 0 15,17-1-15,18 18 16,-17-17-16,35 17 15,-35 1-15,17-1 16,-35-17-16,0 17 16,-18-17-1,-35-1-15,18 1 16,-53-1-16,53-17 16,-1 18-16,19-18 0,-1 0 15,0 0-15,18-18 16,0 1-16,36-1 15</inkml:trace>
  <inkml:trace contextRef="#ctx0" brushRef="#br0" timeOffset="38238.636">18468 9754 0,'18'0'15,"-1"0"1,1 0 0</inkml:trace>
  <inkml:trace contextRef="#ctx0" brushRef="#br0" timeOffset="38567.008">18697 9472 0,'18'-18'0,"0"18"0,17 0 16,18-17-16,0 17 16,0 17-1,-18 1-15,-18 35 16,-17-18-16,0 1 15,-17-1-15,-1 0 0,1 0 0,-19 1 16,19-1-16,-1-17 0,0 17 16,18-17-1,18-1-15,0-17 16,52 18-16,-35-18 16,18 17-16,-17-17 15,17 18 1,-36-18-16</inkml:trace>
  <inkml:trace contextRef="#ctx0" brushRef="#br0" timeOffset="38822.688">19438 9631 0,'0'0'16,"18"17"-16,-18 1 0,53 17 15,-36-17-15,19 0 16,16 17-16,-16-17 16,-19-1-16,19-17 0,-19 18 15,19-18 1,-19 0-16</inkml:trace>
  <inkml:trace contextRef="#ctx0" brushRef="#br0" timeOffset="38989.769">19703 9613 0,'-18'35'15,"0"-17"-15,1 0 0,-36 35 16,35-36-16,-17 36 15,35-35-15,-18 17 16,18-17 0,0-1-16</inkml:trace>
  <inkml:trace contextRef="#ctx0" brushRef="#br0" timeOffset="39239.599">20197 9560 0,'-18'53'15,"36"-106"-15,-36 124 0,36-36 16,-18 0-16,17 1 0,1 34 15,-1-52-15,1 17 0,-18 0 16,35 1 0,-35-19-16</inkml:trace>
  <inkml:trace contextRef="#ctx0" brushRef="#br0" timeOffset="39517.337">20585 9666 0,'-18'53'0,"36"-106"0,-54 141 16,36-17-1,0-36-15,18 0 16,0 1-16,-1-19 0,19 1 0,-1 0 16,53-18-16,-35-18 15,17-35-15,-52 18 16,17-36-16,-52 36 15,-1 0-15,0 17 0,-70-35 16,53 35 0,-36 18-16,54 0 15,-1 0-15</inkml:trace>
  <inkml:trace contextRef="#ctx0" brushRef="#br0" timeOffset="39710.851">21078 9490 0,'36'-18'0,"-72"36"0,89-36 15,-35 18-15,17-18 16,-17 18-16,0 0 0,-1 0 15</inkml:trace>
  <inkml:trace contextRef="#ctx0" brushRef="#br0" timeOffset="39967.974">21414 9260 0,'0'18'16,"0"-36"-16,17 36 0,1 17 16,0-17-16,-1 17 15,-17-17-15,18 0 16,-18-1-16,0 1 15,17-18 1</inkml:trace>
  <inkml:trace contextRef="#ctx0" brushRef="#br0" timeOffset="40324.843">21643 9190 0,'0'0'0,"18"-18"15,-1 18-15,1-17 0,-1 17 16,1 0-16,17 0 16,-17 0-16,0 0 0,-1 0 15,1 17-15,-18 1 16,0 0-16,0 17 16,0-18-16,0 1 15,0 0-15,0-1 16,0 1-1,0 0-15,0-1 16,0 1 0,18 0-16,-18-1 15,0 1-15,-18-1 16,18 1-16,-18 0 16,1-1-1,-1-17-15,-17 0 16</inkml:trace>
  <inkml:trace contextRef="#ctx0" brushRef="#br0" timeOffset="41803.85">21766 9155 0,'-17'0'78,"-1"0"-62,0 0 46,18-18-46,0 36 15,18-18-15,0 17 0,17-17-16,-17 0 15,-1 0-15,1 18 0,0-18 16,-1 18-1,1-1-15,-18 1 16,0-1 0,0 1-16,-18 0 15,1-1 1,-1-17-16,0 0 0,-17 18 16,17-18-16,1 0 15,-1 0-15,36 0 31,-1 0-15,1 0 0,0 18-16,-1-18 15,1 17-15,0 1 16,-1-18-16,19 35 16,-36-17-16,17-1 15,-17 1-15,-17-18 16,17 18-16,-18-18 15,0 17-15,1-17 16,-1 18-16,0-18 0,-17 0 16,0 0-16,17 0 15,0 0 1,1 0-16,-1 0 31</inkml:trace>
  <inkml:trace contextRef="#ctx0" brushRef="#br0" timeOffset="43181.908">18115 11483 0,'18'0'16,"17"-18"-1,0 1-15,18 17 0,0-18 0,35 0 16,-52 1-16,-1 17 16,-17 0-16,-1-18 15,-17 0-15</inkml:trace>
  <inkml:trace contextRef="#ctx0" brushRef="#br0" timeOffset="43427.069">18292 11395 0,'0'0'0,"-53"35"16,35-17-16,0 17 15,18 0-15,0 0 0,36 36 16,-19-53-16,19 17 16,16 0-16,-16-17 0,17 17 15,0 0-15,-1-17 0,54 70 16,-70-52-16,-1 34 15,-35-52 1,-18 52-16,-17-52 16,-36 17-16,18-35 15,-52 18-15,69-18 16,-34-18-16,52 1 16,18-19-1,18 1-15</inkml:trace>
  <inkml:trace contextRef="#ctx0" brushRef="#br0" timeOffset="43571.453">18927 11889 0,'0'17'16,"35"-17"-1,-18 0-15,19-17 16</inkml:trace>
  <inkml:trace contextRef="#ctx0" brushRef="#br0" timeOffset="43839.088">19156 11571 0,'0'0'0,"17"-35"15,19 35-15,52-35 16,-53 17-16,71-17 15,-71 35-15,1 0 16,17 17-16,-36 1 16,1 70-1,-18-35-15,0 53 16,0-53-16,0 53 16,17-71-16,1 0 15,0 0-15,-1 1 0,1-19 0,17 19 16,-17-19-1,0 1-15</inkml:trace>
  <inkml:trace contextRef="#ctx0" brushRef="#br0" timeOffset="43982.535">19350 11853 0,'53'18'16,"0"-18"-16,0 0 0,52 0 15,-34 0 1,35 0-16,-71 0 16</inkml:trace>
  <inkml:trace contextRef="#ctx0" brushRef="#br0" timeOffset="44394.553">20355 11818 0,'18'0'31,"17"35"-15,0-17-16,18 17 15,-17-17-15,-1 0 0,36 17 16,-36-18-16,0 1 16,-17-18-16,-1 18 0,1-18 15</inkml:trace>
  <inkml:trace contextRef="#ctx0" brushRef="#br0" timeOffset="44578.541">20708 11783 0,'-35'53'0,"70"-106"0,-105 141 16,17-35-16,17-18 16,1 0-16,17-17 0,1 0 15,-19 35 1,19-36-16,17 1 15</inkml:trace>
  <inkml:trace contextRef="#ctx0" brushRef="#br0" timeOffset="45262.483">21255 11553 0,'18'18'31,"-18"53"-31,17-36 16,1 53-16,-1-35 15,1-18-15,17 54 16,-17-37-16,0 19 16,-1-53-16,1-1 15,0 19-15</inkml:trace>
  <inkml:trace contextRef="#ctx0" brushRef="#br0" timeOffset="45572.925">21766 11765 0,'-17'18'16,"17"-1"-16,-18 36 16,18-17-16,0-1 0,53 53 15,-18-70-15,36 35 16,-36-36-16,18-17 15,-18 0-15,18 0 16,-17-17-16,-19-1 16,1-17-16,-1 17 0,-17-52 15,-17 34-15,-54-34 16,18 52-16,18 0 16,-18 1-16,18-1 0,-36 18 15,54 0-15,17 35 16,17-35-16</inkml:trace>
  <inkml:trace contextRef="#ctx0" brushRef="#br0" timeOffset="45807.548">22348 11553 0,'0'0'0,"36"18"15,-19-18-15,19 0 16,-19 0-16,19 0 16,-1-18-16,18 18 15,-36 0-15,-17-17 0</inkml:trace>
  <inkml:trace contextRef="#ctx0" brushRef="#br0" timeOffset="46018.61">22825 11412 0,'0'0'15,"0"36"-15,17-19 0,1 36 16,-18-35-16,18 35 16,-1-18-16,-17 0 15,18-17-15,-18 0 16</inkml:trace>
  <inkml:trace contextRef="#ctx0" brushRef="#br0" timeOffset="46291.273">23142 11553 0,'0'0'0,"0"18"0,0 17 16,0-17-16,36 0 15,-19-1-15,36-17 16,18 0-1,-54-17-15,36-1 16,-53 0-16,0-35 16,-17 36-16,-36-18 15,17 17-15,1 0 16,0 18-16,0 0 0,-18 0 16,35 18-16</inkml:trace>
  <inkml:trace contextRef="#ctx0" brushRef="#br0" timeOffset="63575.771">4886 13688 0,'0'0'15,"18"141"-15,-18-53 0,17 71 16,-17-89-16,0 54 15,0-71-15,0-36 16,0 1-16,0-36 0,0 1 16,0-18-16,0-18 15,-17-89-15,-1 72 16,0-71-16,18 53 16,0-71-16,0 88 15,18 18 1,17 18-16,1 0 0,52 17 15,-35 18-15,0 0 16,-18 18-16,18 17 0,-36 0 0,36 54 16,-53-36-16,-35 52 15,0-52 1,-53 35-16,35-52 16,-36 17-16,37-36 15,-1-17-15,35 0 16,36-35-16</inkml:trace>
  <inkml:trace contextRef="#ctx0" brushRef="#br0" timeOffset="63948.557">5768 13441 0,'-35'17'16,"70"-34"-16,-88 52 0,35-17 0,-17 70 16,17-35-16,18 17 15,0-17-15,-17 88 16,34-88-16,1 71 16,0-89-16,-1 18 0,1-18 15,35 18 1,-35-35-16,-1 0 15</inkml:trace>
  <inkml:trace contextRef="#ctx0" brushRef="#br0" timeOffset="64503.031">6315 13758 0,'0'0'16,"-36"-35"-16,19 17 0,-36 18 15,18 0 1,-18 18-16,35 17 16,0 36-16,18-36 15,53 36-15,-35-36 16,53 18-16,-36-35 16,18 17-1,-36-18-15,19 1 16,-54-18-16,-17 18 15,-1-18-15,1 17 16,0-17-16,-18 0 16,35 18-16,-17-18 0,17 0 15</inkml:trace>
  <inkml:trace contextRef="#ctx0" brushRef="#br0" timeOffset="65082.415">6421 14093 0,'0'0'15,"17"18"-15,1-18 0,-1 0 0,54-18 16,-36 1-16,1-1 16,-19-17-16,1 17 15,0 1-15,-18-19 0,0 19 16,0-1-16,-53 0 15,35 18-15,-35 18 16,18 0-16,-1 35 16,36-18-16,0 18 15,18-18-15,35 0 16,-18-17-16,54 0 16,-37-18-16,19 0 15,-53-18-15,-1 0 16,1 1-16,-18-1 15,-18 0-15,1 1 16,-1 34 0,18 1-16,0 17 15,18 1-15,-1-19 16,1 1-16,0 0 16,-1-18-1,-17-18-15,0 0 16,0 1-16,0-19 15,0 19-15,0-54 16,18 36-16,17 0 16,-17 17-16,17 0 15,-17 36-15,17 17 16,-35 1-16,18 16 16,-18-16-16,0-1 15,17 18 1,-17-35-16,18-1 15</inkml:trace>
  <inkml:trace contextRef="#ctx0" brushRef="#br0" timeOffset="65299.494">7144 13952 0,'35'0'16,"18"0"0,35-17-1,-53-1-15,36 0 16,-53 18-16,-1 0 0,1-17 16,-36 17-1</inkml:trace>
  <inkml:trace contextRef="#ctx0" brushRef="#br0" timeOffset="65484.486">7285 13635 0,'0'0'0,"-18"18"16,18 70-16,0-35 15,0 70-15,0-70 16,0 18-16,18-19 15,17 19-15,-17-36 0,-1 18 16,1-53 0</inkml:trace>
  <inkml:trace contextRef="#ctx0" brushRef="#br0" timeOffset="65771.247">7479 14076 0,'35'-18'16,"-70"36"-16,88-36 0,-36 1 0,19-1 16,17-35-16,-36 35 15,1 1-15,-18-1 0,0 0 16,-18 1 0,1-1-16,-1 18 0,-35 18 15,35 17-15,1 0 16,17 1-16,0 17 15,17-18 1,1-18-16,0 1 0,-1 0 16,19-1-16,-1 1 0,18-18 15,-18 0-15,0-18 16</inkml:trace>
  <inkml:trace contextRef="#ctx0" brushRef="#br0" timeOffset="66050.247">7885 14058 0,'0'53'0,"0"-106"15,0 141-15,0-52 0,0-19 16,0 1-16,0-36 16,0 1-1,0-19-15,0-17 16,17 36-16,19-36 15,-19 35-15,1 1 16,-1 17 0,1 17-16,-18 1 15,18 0-15,-18-1 0,0 18 16,0-17-16,0 17 0,0 1 16,17-19-16,-17 1 15</inkml:trace>
  <inkml:trace contextRef="#ctx0" brushRef="#br0" timeOffset="66522.55">8237 13952 0,'-17'0'15,"34"0"-15,-52 0 0,35 36 16,0-19-1,0 1-15,0 0 0,0-1 16,0 1-16,18-1 0,-1-17 16,1 18-16,0 0 0,-1-18 15,19 0-15,-19 0 16,1 0-16,-1 0 0</inkml:trace>
  <inkml:trace contextRef="#ctx0" brushRef="#br0" timeOffset="66867.471">8484 14058 0,'0'0'16,"18"0"-16,0 0 0,17-17 15,-17-1-15,-1 0 16,-17-17 0,0 17-16,-35 1 15,0 17 1,-1 35 0,19 0-1,34 36-15,19-36 16,34 0-1,-35-17-15,1-18 0,34 0 16,-34-18 0,-1-17-16</inkml:trace>
  <inkml:trace contextRef="#ctx0" brushRef="#br0" timeOffset="67090.059">8643 13423 0,'88'71'0,"-176"-142"0,229 195 15,-88-71-15,71 70 16,-72-52-16,-16-1 16,-1-17-16,-35 0 0,0 0 0,0 0 15,-35 35 1,17-70-16,-35 35 15,36-53-15,-1 0 16</inkml:trace>
  <inkml:trace contextRef="#ctx0" brushRef="#br0" timeOffset="67313.403">9296 13776 0,'70'18'0,"-140"-36"0,176 36 16,-71-18-16,53 0 16,-53 0-16,-17 0 15,0 0-15,-1 0 0</inkml:trace>
  <inkml:trace contextRef="#ctx0" brushRef="#br0" timeOffset="67429.685">9384 13882 0,'0'0'16,"18"17"-16,-1 1 0,1-18 16,17 0-16,0 0 15,-17 0-15,17 0 0</inkml:trace>
  <inkml:trace contextRef="#ctx0" brushRef="#br0" timeOffset="67996.728">9966 13388 0,'0'-18'16,"18"18"-16,70 0 16,-35 0-1,53 18-15,-36-18 16,18 35-16,-52-17 15,-1 17-15,-35 0 16,-18-17-16,1 17 16,-19 1-16,-34 17 15,34-36-15,-16 18 16,16-17-16,19 0 16,17-1-16,17-17 15,1 36 1,0-19-16,17 1 0,-18 0 15,1-1 1,-18 1-16,-18-1 16,18 1-1</inkml:trace>
  <inkml:trace contextRef="#ctx0" brushRef="#br0" timeOffset="68124.066">10389 14164 0,'0'18'16,"0"-36"-16,0 53 16,-17-35-1</inkml:trace>
  <inkml:trace contextRef="#ctx0" brushRef="#br0" timeOffset="115978.253">17251 13847 0,'0'0'0,"0"-18"16,0 0 0,0 36-1,0 17 1,0 0-16,0 1 16,0-1-16,0 53 15,17-53-15,1 54 16,0-72-16,17 36 15,0-17 1,1-36-16,17-18 16,-36 0-16,18-35 15,-17 36-15,-18-54 16,0 36-16,0 17 0,0-35 16,0 36-1,0 52 1,0 0-16,18 71 15,-1-53-15,1 18 16,35 52-16,-35-70 16,17 70-1,-18-70-15,1 18 16,-18-36-16,0 18 16,-18-53-16,-34 18 15,34-18-15,-17 0 16,-1 0-16,1-18 0,0-17 15,-36-18-15,54 35 16,-19-35-16</inkml:trace>
  <inkml:trace contextRef="#ctx0" brushRef="#br0" timeOffset="116473.242">17921 13547 0,'-18'0'31,"1"0"-31,-18 17 16,17 1-16,-35 17 16,35-17-16,1 0 15,-1 17-15,18-18 16,0 1-16,18 17 0,-1-17 16,19 35-16,-1-35 15,18 17-15,-36-18 16,1 1-16,0-18 15,-1 18-15,1-18 0,-18 17 16</inkml:trace>
  <inkml:trace contextRef="#ctx0" brushRef="#br0" timeOffset="116706.862">18062 13670 0,'0'0'15,"0"18"-15,0-1 0,0 19 16,18-19-16,-18 1 16,18 35-16,-18-35 15,0-1-15,17 1 16,-17-1-16</inkml:trace>
  <inkml:trace contextRef="#ctx0" brushRef="#br0" timeOffset="117124.28">18186 13529 0,'17'18'32,"1"17"-17,0-17-15,-1 17 16,1-17-16,0-1 0,34 18 16,-34-17-16,35 17 15,-35-35-15,17 18 16,-17-18-16,-18 18 15,-18-18 1,0 0 47,18 17-63,-17 1 15,-1 0-15,-17-1 16,17 1-16,0-1 15,1 19 1,-1-36-16,1 35 16,17-17-16,-18-1 0</inkml:trace>
  <inkml:trace contextRef="#ctx0" brushRef="#br0" timeOffset="117530.64">18874 14288 0,'0'0'16,"-53"35"-16,17-18 0,-16 36 15,16-35-15,19 0 16,17-1-16,-18 1 16</inkml:trace>
  <inkml:trace contextRef="#ctx0" brushRef="#br0" timeOffset="118158.307">19526 14058 0,'0'35'16,"0"1"-16,0-1 0,0 0 0,0 1 16,0-1-16,36 0 15,-1 36-15,0-54 16,36-17-16,-36 0 16,0 0-16,0-35 15,1 17-15,-19-34 0,19-19 16,-36 36-16,17-36 15,-17 53-15,-17 1 16,17 34 0,0 72-16,0-36 15,0 88-15,17-71 16,-17-17-16,18 18 0,0-18 16,-1 0-16,-17-1 15,18 19-15,-18-36 16,-18 1-16,1-19 15,-19-17 1,1-17-16,0-1 0,-1 0 16,1 1-16,-35-54 15,34 53-15,-17-52 16,36 35-16,-1-18 16</inkml:trace>
  <inkml:trace contextRef="#ctx0" brushRef="#br0" timeOffset="118471.536">20267 13635 0,'0'-18'16,"-18"18"-16,18 18 16,-17-18-16,-18 35 15,17-17-15,0 35 16,1-36-16,17 36 16,0-35-16,17 17 15,19 0-15,-19 1 16,36-1-16,-35-35 15,-1 18-15,1-18 0,0 0 16</inkml:trace>
  <inkml:trace contextRef="#ctx0" brushRef="#br0" timeOffset="118715.006">20461 13653 0,'0'17'15,"18"1"1,-18-1-16,0 19 16,-18-36-1,18 17-15,0 1 0,-18 17 16,18-17-16,0 0 16,18-1-1,0-17-15,17 0 16,-17 0-16,-1 0 15</inkml:trace>
  <inkml:trace contextRef="#ctx0" brushRef="#br0" timeOffset="119003.804">20567 13653 0,'0'-18'0,"0"36"0,18-36 15,-1 18 1,36 0-16,-35 18 16,35-1-16,-18 1 15,-17-1-15,17 1 0,-17 0 16,-1-18-16,1 17 0,-18 1 16,0 0-1,-18-1-15,18 1 16,-17-18-16,-19 35 15,19-17 1,17-1-16,-18 19 16,18-19-16,0 1 0,18 0 15</inkml:trace>
  <inkml:trace contextRef="#ctx0" brushRef="#br0" timeOffset="119309.569">21273 14305 0,'0'0'16,"-36"18"-16,19-1 0,-36 36 16,17-35-16,1 17 15,35-17 1</inkml:trace>
  <inkml:trace contextRef="#ctx0" brushRef="#br0" timeOffset="119477.533">21731 14270 0,'18'18'15,"-1"-18"-15,1 0 16</inkml:trace>
  <inkml:trace contextRef="#ctx0" brushRef="#br0" timeOffset="119615.378">22102 14252 0,'17'0'15,"1"0"-15,-1 0 16,1 0 0</inkml:trace>
  <inkml:trace contextRef="#ctx0" brushRef="#br0" timeOffset="119755.672">22384 14217 0,'0'0'0,"17"0"16,-17 18 15</inkml:trace>
  <inkml:trace contextRef="#ctx0" brushRef="#br0" timeOffset="119910.485">22878 14252 0,'-18'53'15,"0"-35"-15,-52 35 16,35-18-16,-71 18 16</inkml:trace>
  <inkml:trace contextRef="#ctx0" brushRef="#br0" timeOffset="120612.427">23513 14005 0,'0'36'15,"0"-1"-15,17 18 16,-17-36-16,36 36 16,-1-35-16,18 0 15,-36-18-15,54-18 16,-53 0-16,17-52 16,-17 52-16,-18-52 15,17 52-15,-17-17 16,0 52-1,18 54-15,-1-1 16,36 72-16,0-19 16,-35-70-1,17 53-15,-35-53 16,0-18-16,0-17 0,0-1 16,-17 1-16,-19-1 0,19-17 15,-19 0-15,-34-52 16,17 34-16,-18-35 15,36 18-15,-18-36 16,35 36-16,1 17 16</inkml:trace>
  <inkml:trace contextRef="#ctx0" brushRef="#br0" timeOffset="120978.627">24271 13388 0,'0'0'16,"-18"0"-16,1 0 0,-18 0 16,-1 18-16,-34 17 15,52-18-15,-17 19 16,17-19-16,18 19 0,-17 17 16,34-18-16,36 35 15,-35-52-15,70 17 16,-53-17-16,53 0 15,-52-18 1,-1-18 0</inkml:trace>
  <inkml:trace contextRef="#ctx0" brushRef="#br0" timeOffset="121195.212">24448 13388 0,'0'0'0,"17"0"16,18 18-16,18-18 15,-17 17 1,34-17-16,-35 0 16,1 0-16,-19 0 0,1 0 15,-36 0 1</inkml:trace>
  <inkml:trace contextRef="#ctx0" brushRef="#br0" timeOffset="121344.719">24589 13547 0,'0'0'16,"35"70"-16,-17-34 0,-1-1 15,1-18-15,17 36 16,-17-35-16,-1 0 15,-17-1-15</inkml:trace>
  <inkml:trace contextRef="#ctx0" brushRef="#br0" timeOffset="121741.263">24853 13635 0,'0'0'0,"0"18"0,18-18 15,-1 17-15,1 1 16,17-1-16,-17-17 16,17 0-1,-35-17 1,0-1-1,0 36 1,0 17 0,0 0-16,18 36 15,0-36-15,-1 0 16,1 18-16,-18-35 16,18 0-16,-18-1 15,-18-17-15,0 0 16,1-17-16,-19-19 15,19 19-15,-19-1 16,19 0-16,-1-34 16,18 34-16</inkml:trace>
  <inkml:trace contextRef="#ctx0" brushRef="#br0" timeOffset="122078.99">25153 13476 0,'-18'0'16,"36"0"0,0 0-1,17 18-15,-17-18 16,17 35-16,-17-17 15,34 17 1,-34-17-16,17-1 16,-17-17-16,-18 18 0,0 0 15,-35-1 1,17 1-16,-17-1 16,0 19-1,17-19-15,0-17 16,1 18-16,17 0 0,-18-18 0</inkml:trace>
  <inkml:trace contextRef="#ctx0" brushRef="#br0" timeOffset="131271.841">25700 13317 0,'18'18'31,"-1"0"-31,1-1 16,17 1-16,0 0 0,1 17 16,-1 18-16,18 0 15,-18 0-15,18 17 0,-18 18 16,36 89-16,-54-89 15,1 0-15,0 0 0,-18-17 16,0 17-16,-36 36 16,1-54-16,-35 18 15,17-35-15,-18 0 16</inkml:trace>
  <inkml:trace contextRef="#ctx0" brushRef="#br0" timeOffset="132145.649">16916 13264 0,'-36'0'16,"1"18"0,0 53-16,17-1 15,1 71 1,-1-35-16,18 0 0,0 88 15,0-88-15,18-18 16,17 53-16,-17-70 16,-1-18-16,1 0 0,17-18 15,-17 0-15,-1-17 16,1-1-16</inkml:trace>
  <inkml:trace contextRef="#ctx0" brushRef="#br0" timeOffset="132862.29">15663 13370 0,'0'71'16,"18"-18"-16,-18 17 0,18 1 16,-1 17-16,-17-17 0,18 17 15,-18 0-15,18-17 0,-18-1 16,17-17-16,1 35 15,-18-52-15,17-1 16,-17-53 0</inkml:trace>
  <inkml:trace contextRef="#ctx0" brushRef="#br0" timeOffset="133130.76">15575 13388 0,'35'-35'16,"-70"70"-16,106-88 0,35 18 15,-54 35-15,90 17 16,-90 1-16,54 70 16,-70-35-1,-1 35-15,-35-35 16,-71 35-16,36-52 15,-88 17-15,70-36 16,-71 19-16,89-36 16,-36 17-1,54-17-15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1:10:26.06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12047 4904 0,'-17'0'15,"34"0"79,1 0-94,0 0 16,-1 0-16,1 0 0,17 0 15,0 0-15,18 0 16,0 0 0,36 0-1,-54 0-15,18 0 0,0 0 16,0 0-16,17 0 0,54 0 15,-72 0-15,19 0 16,0 0-16,52 17 16,-70-17-16,88 0 15,-53 0-15,106 0 16,-88 0-16,0 0 0,123-17 16,-105-1-1,123 0-15,-141 1 16,52-1-16,-87 18 15,-1 0-15,-17 0 0,0 0 16,53 18-16,-71-1 16,36 1-1,-53-18-15,17 0 16,-18 18-16,1-18 0,-36 0 31,1-18-31,-18 18 0</inkml:trace>
  <inkml:trace contextRef="#ctx0" brushRef="#br0" timeOffset="40413.652">5821 6509 0,'17'0'15,"19"0"-15,70 0 16,-36-18-16,1-17 16,123-36-16,-18 1 15,-88 34-15,-17 1 16,52-35-1,-70 34-15,-53 19 16</inkml:trace>
  <inkml:trace contextRef="#ctx0" brushRef="#br0" timeOffset="40562.555">6526 6403 0,'0'0'15,"18"88"-15,17-35 0,1 71 16,-1-72-16,-17 1 15,34 71-15,-34-71 16,17 0-16,-17 0 0,0-18 16,-1 0-16,-17-17 15</inkml:trace>
  <inkml:trace contextRef="#ctx0" brushRef="#br0" timeOffset="40830.057">7020 6967 0,'0'71'16,"0"-142"-16,18 160 0,-18-54 15,18-18-15,-1 1 0,18 0 16,1-18-16,-1 0 0,-17 0 0,17-18 16,36-35-1,-36-17-15,-35 52 16,-35-53-16,17 36 15,-70 0-15,35 35 16,-18-18-16,36 18 16,0 18-1,35 0-15,17-18 16</inkml:trace>
  <inkml:trace contextRef="#ctx0" brushRef="#br0" timeOffset="41080.222">7232 6244 0,'0'0'0,"18"0"16,17 35-1,-17 1-15,34 70 16,-34-36-16,17 1 0,1 87 15,-1-87-15,0 52 16,0-87-16,-17 17 16,0-18-16,-18-17 0,35 17 15</inkml:trace>
  <inkml:trace contextRef="#ctx0" brushRef="#br0" timeOffset="41302.814">7638 6720 0,'0'0'15,"-18"18"-15,0 0 0,-17-1 16,17 1-16,1 0 0,17-1 16,-18 1-16,18 0 0,18 17 15,-1-18-15,1 1 16,0-18-16,52 18 15,-52-18-15,35 17 16,-18-17-16,-17 0 16,-1 0-16</inkml:trace>
  <inkml:trace contextRef="#ctx0" brushRef="#br0" timeOffset="41858.792">7779 6932 0,'0'0'0,"35"0"0,-17 0 16,-1 0-16,36-18 16,-35 18-16,17-17 15,-17-18-15,-1 17 0,-17 0 0,18 1 16,-36-19 0,1 19-16,-18-19 15,-1 36-15,1 0 16,17 18-16,1 0 15,17-1-15,0 19 0,17-19 16,19 36-16,-1-35 16,-17-1-1,17 1-15,0 0 0,36-18 16,-36 0-16,-17 0 16,-1-18-16,-17 0 0,0 1 15,0-1-15,0 1 16,-17 17-16,17 17 31,0 1-31,35 17 16,-35-17-16,17-1 0,1 1 15,0-18-15,-36-18 32,18 1-32,0-1 15,0-17-15,0 17 0,0-17 16,0 0-16,18 17 0,-1 0 15,1 1-15,0 17 16,17 17-16,-17 1 16,17 35-1,-18-35-15,19 17 16,-36-18-16,17 19 16,-17-19-16,0 1 15</inkml:trace>
  <inkml:trace contextRef="#ctx0" brushRef="#br0" timeOffset="42237.083">8484 6685 0,'18'18'16,"17"35"0,-17-36-16,0 19 0,17 17 15,0-1 1,-17-34-16,-1 0 0,19-1 16,-36-34-1</inkml:trace>
  <inkml:trace contextRef="#ctx0" brushRef="#br0" timeOffset="42382.972">8502 6456 0,'0'-18'16,"0"36"-16,18-53 0,17 17 15,-17 18-15,17 0 16</inkml:trace>
  <inkml:trace contextRef="#ctx0" brushRef="#br0" timeOffset="42693.323">8784 6597 0,'18'0'16,"-1"0"-16,1 0 16,0 0-1,-1 0 1,-17 18-16,0 35 16,0-36-16,-17 18 15,17 1-15,0-19 0,0 19 16,35-1-16,-35-17 15,18-1-15,-1-17 0,36 0 16,-18 0-16,-17 0 16,35-17-16,-35-1 15</inkml:trace>
  <inkml:trace contextRef="#ctx0" brushRef="#br0" timeOffset="43004.149">9137 6756 0,'35'-18'0,"1"0"15,-1-17-15,-18 18 16,19-36-16,-19 35 16,-17 0-16,0 1 0,-53-1 15,36 0 1,-54 18-16,36 18 15,0 35-15,17-35 16,36 52-16,-1-35 16,54 36-16,-36-53 15,89 17 1,-71-35-16,52-18 16,-69 18-16,34-17 15,-52-1-15</inkml:trace>
  <inkml:trace contextRef="#ctx0" brushRef="#br0" timeOffset="52537.308">4180 11624 0,'0'18'16,"0"52"-1,0-34-15,18 16 16,0 1-16,-1 0 0,19 35 15,-1-52-15,18 34 16,-18-70-16,0 18 0,36-36 16,-53 1-16,-1-19 15,1 1-15,-1 0 16,-17-53-16,0 35 16,0-18-16,0 54 15,-17 17-15,34 35 16,19 53-1,-1-17-15,18 52 16,-18-70-16,1 70 16,-19-70-16,1 36 15,-18-37-15,-18 1 16,1-35 0,-1-18-16,-53 18 15,1-36-15,52 0 16,-17-17-16,-18-18 15,35-17 1,18 34-16</inkml:trace>
  <inkml:trace contextRef="#ctx0" brushRef="#br0" timeOffset="53121.063">5115 11113 0,'18'-18'16,"-36"36"-16,18-18 16,-53 52-1,18-16-15,-35 34 16,34-34-16,1-1 0,17-18 15,-17 36-15,35-35 16,0 0-16,35 17 16,1-17-16,-1-1 15,0-17-15,0 18 0,1-18 16,34 17 0,-34 1-16,-1-18 0,-35 18 15,17-18 1</inkml:trace>
  <inkml:trace contextRef="#ctx0" brushRef="#br0" timeOffset="53320.913">5292 11359 0,'0'0'16,"-18"36"-16,18-1 0,0-17 0,-18-1 15,18 1-15,18-18 0,-18 18 16,35-1 0,-17-17-16,17 0 15</inkml:trace>
  <inkml:trace contextRef="#ctx0" brushRef="#br0" timeOffset="53609.678">5415 11183 0,'0'18'16,"0"-36"-16,18 53 0,17 1 16,0-19-16,36 19 15,-18-19-15,-18 1 0,18-1 16,-18 1-16,18 0 0,-35-1 15,17 19-15,-35-19 16,0 1-16,0 0 16,-35 17-16,0-35 15,-1 17-15,1 1 0,0 0 16,-18 17-16,35-17 16,1-1-16,-1 1 15</inkml:trace>
  <inkml:trace contextRef="#ctx0" brushRef="#br0" timeOffset="54322.951">8290 11553 0,'0'0'15,"-17"0"-15,17 18 0,0 17 16,0 1-16,0-1 0,17 0 16,1 1-16,0-19 0,17 18 15,18 1-15,-18-19 16,36-17-16,-36-17 16,-17-1-16,-1 0 15,1-17-15,-18-35 16,0 34-16,0 1 15,-18 17-15,18 36 16,0 53-16,18-18 16,-1 17-16,19-17 0,34 88 15,-52-88-15,35 70 16,-36-70 0,-17 36-16,-17-54 15,-54 18-15,36-53 16,-53 0-16,53-18 15,-1 1-15,-17-54 16,18-17 0,35 35-16,18-35 15,-1 52-15</inkml:trace>
  <inkml:trace contextRef="#ctx0" brushRef="#br0" timeOffset="54732.522">9066 11007 0,'0'0'15,"18"-18"-15,-36 36 32,-17 17-32,17-17 15,-17 17-15,-18 18 16,36-18-16,-19 18 15,19-35-15,17 35 16,17-36-16,36 18 16,-17-17-16,52 17 15,-53-35-15,18 18 16,-18-18-16,-17 18 16</inkml:trace>
  <inkml:trace contextRef="#ctx0" brushRef="#br0" timeOffset="55017.28">9260 11148 0,'18'0'15,"-36"0"-15,54 0 0,-1 17 16,-17 1-16,-1 0 15,1 17 1,-18-17-16,0-1 16,0 19-16,-35-1 15,35-18-15,-18-17 0,18 18 16,0 0-16,18-18 16,35 0-1,-36-18-15,1 18 16,17-18-16,-17 18 0</inkml:trace>
  <inkml:trace contextRef="#ctx0" brushRef="#br0" timeOffset="55310.559">9525 11113 0,'18'0'15,"-1"0"-15,1 0 16,17 17-16,18 1 16,-35-18-16,35 17 15,0 1 1,-53 0-16,17-18 0,-17 35 16,0-17-16,-35 35 15,17-36 1,1 1-16,-1 17 0,-17 0 15,17-17-15,0 17 16,18-17-16,0 0 16,18-18-16</inkml:trace>
  <inkml:trace contextRef="#ctx0" brushRef="#br0" timeOffset="57046.035">12559 11624 0,'0'0'15,"-18"18"-15,18 52 16,0-17-16,0-18 15,0 18-15,18 0 16,0 0-16,34 0 0,-16-18 16,34-17-16,-34-18 15,-1-35 1,-18 17-16,1-35 16,-36 36-16,1-36 15,-1 35-15,18 0 16,0 54-1,53 34 1,-35-35-16,17 18 0,0-17 16,1-1-16,-19 18 15,19-18-15,-19 0 0,-17 1 0,0-1 16,-35 36-16,0-36 16,-36-18-1,36 1-15,-53-36 16,52 1-16,19-1 0,-19 1 15,19-19-15,17 1 0,0 0 16,0-54-16</inkml:trace>
  <inkml:trace contextRef="#ctx0" brushRef="#br0" timeOffset="57387.251">13282 11077 0,'-35'0'0,"17"18"16,-35 35-16,36-36 15,-36 19-15,35-1 16,18-17-16,-18-1 16,18 1-16,18 35 15,0-36-15,17 19 16,0-19-16,1 19 16,16-36-16,-34 17 15,0-17-15,-1-17 16,1 17-16</inkml:trace>
  <inkml:trace contextRef="#ctx0" brushRef="#br0" timeOffset="57747.767">13406 11165 0,'0'-17'0,"17"17"15,36 0 1,-35 0-16,17 0 16,-17 17-16,-1-17 0,-17 18 15,0 0-15,0-1 0,0 19 16,-17-19-16,-19 36 16,36-35-1,-17-1-15,34-17 0,1 18 16,0-18-16,-1 18 15,1-18-15,0 17 16,-18 1 0,-36 0-16,1-1 15,0-17-15,-18 18 16,18-18-16,17 0 16,0 0-16,36-18 15</inkml:trace>
  <inkml:trace contextRef="#ctx0" brushRef="#br0" timeOffset="58059.093">13670 11077 0,'18'0'16,"35"18"-1,-18-18 1,18 35-16,-18-17 16,-17-1-16,-1 1 15,1 0-15,-18 17 0,0-17 0,0-1 16,-18 19-16,-17-1 16,18-18-16,-1 1 15,-17 0-15,17-1 16,0-17-16,18 18 15,-17-18-15,17 18 16,0-1 0</inkml:trace>
  <inkml:trace contextRef="#ctx0" brushRef="#br0" timeOffset="58497.259">16651 11695 0,'18'0'16,"-1"0"-16,-17-18 16,36 18-16,-19 0 15,1 0-15,17 0 0</inkml:trace>
  <inkml:trace contextRef="#ctx0" brushRef="#br0" timeOffset="58637.132">17339 11695 0,'18'0'15,"-36"0"-15,53-18 0,-17 18 16</inkml:trace>
  <inkml:trace contextRef="#ctx0" brushRef="#br0" timeOffset="58770.484">17798 11712 0,'17'0'0,"-34"0"0,52-17 0,-35-1 16,18 0-1</inkml:trace>
  <inkml:trace contextRef="#ctx0" brushRef="#br0" timeOffset="76778.609">29475 9155 0,'-18'0'0,"-17"17"16,17 1-16,-17 0 0,-53 34 16,52-16-16,-70 34 15,54-34-15,-1-1 16,-106 35 0,71-34-1,35-1-15,35-17 16,18 17-1,18-18-15,52 19 16,-17-19-16,53 36 16,-53-17-16,0-19 15,17 36-15,-17-18 0,0 1 16,71 52-16,-89-53 16,36 36-16,-36-36 15,-17 0-15,-1-17 16,-17 0-1,-17-18-15</inkml:trace>
  <inkml:trace contextRef="#ctx0" brushRef="#br0" timeOffset="77156.112">29916 9384 0,'17'-18'0,"-34"36"0,52-36 16,-35 54-16,0-19 15,0 36-15,0-18 0,0 18 16,-18 71-1,18-71-15,0 53 16,0-54-16,18-16 16,-1-1-16,19 0 0,-1-17 15,53 0-15,-35-18 0,35-18 16,-52 18 0,34-18-16,-52 1 15,-36 17 1,1 0-1,-1 0-15,0 0 0,-17 0 0</inkml:trace>
  <inkml:trace contextRef="#ctx0" brushRef="#br0" timeOffset="77344.275">29951 9684 0,'0'0'16,"17"0"-16,19 0 0,17-18 16,0 0-16,17 18 15,-35-17-15,-17 17 16,0 0-16,-18-18 0</inkml:trace>
  <inkml:trace contextRef="#ctx0" brushRef="#br0" timeOffset="77483.456">29898 9419 0,'35'-17'16,"-70"34"-16,105-34 0,-17-1 0,53 0 15,-35 18-15,-1-17 16,54-1-16,-71 18 16,-18 0-16,0 0 15</inkml:trace>
  <inkml:trace contextRef="#ctx0" brushRef="#br0" timeOffset="78157.069">31009 9507 0,'0'0'16,"0"-17"-16,0-1 0,-17 18 15,-36 0 1,35 0-16,-17 35 0,-1-17 16,1 70-16,35-53 15,0 54 1,18-36-16,17-18 15,0 0-15,71 18 0,-53-35 16,71-1-16,-72-17 16,37-35-16,-54 17 15,-17-17-15,-18-35 16,-18 17-16,-35-18 16,18 36-16,-18 0 15,18 17-15,-18 0 0,0 1 16,35 17-16,0 0 15,36 17-15</inkml:trace>
  <inkml:trace contextRef="#ctx0" brushRef="#br0" timeOffset="78562.646">31997 9472 0,'0'-18'0,"-35"1"16,-18 17-16,0 0 15,-53 0-15,53 17 16,-35 19-16,70-19 15,1 36 1,17-17-16,35-19 0,53 54 16,36 17-1,-54-70-15,1 17 0,35 53 16,-106-70 0,-53 17-1,-53-17 1,-18-18-16,71 0 15,-35 0-15,71 0 16,-1-18-16,36 18 16,-1 0-16,18 0 15</inkml:trace>
  <inkml:trace contextRef="#ctx0" brushRef="#br0" timeOffset="78979.466">32314 9349 0,'-17'0'15,"34"0"-15,19 17 16,-19 1 0,19 0-16,34 17 15,-35 0-15,18-17 16,-17 17-16,17-17 0,0-1 0,-1 19 16,37-1-16,-54 0 15,0 0 1,-35 18-16,-17-35 15,-36 35-15,17-35 16,-34 52-16,17-52 16,-18 52-16,36-52 15,17 17-15,-17 0 0,17-17 16,1 17-16,-18 1 16,17-1-16</inkml:trace>
  <inkml:trace contextRef="#ctx0" brushRef="#br0" timeOffset="147855.34">30321 11606 0,'18'0'16,"0"53"0,-1-17-16,-17 17 15,18-1-15,-1 19 16,1-36-16,0 1 0,17-19 16,0 1-16,-17-18 15,17 0-15,18-18 0,-18-17 16,36-36-16,-18 18 15,0-35-15,-18 53 16,-35 17-16,18 1 0,-1 17 16,1 35-1,-18 36-15,18 70 16,-18-53-16,0 0 16,17-17-16,-17 17 0,18 53 15,0-88-15,-18 17 16,0-52-16,0 0 15,-36-18 1,1-18-16,-18-17 16,18-1-16,-36-16 15,36 16-15,0 19 16,17-1-16,0 0 0,-17-17 16</inkml:trace>
  <inkml:trace contextRef="#ctx0" brushRef="#br0" timeOffset="148223.319">31433 11060 0,'0'0'0,"0"-18"16,-18 18-16,-17 0 16,-18 35-1,17-17-15,-17 52 16,36-34-16,-1 34 15,18-34-15,0-1 16,18-18-16,-1 19 0,36 17 16,-17-36-1,17 19-15,-36-36 16,19 17-16</inkml:trace>
  <inkml:trace contextRef="#ctx0" brushRef="#br0" timeOffset="148656.148">31838 11183 0,'-35'-35'16,"70"70"-16,-88-70 0,0 35 15,36 0-15,-19 17 16,19 36-16,-1-35 16,18 35-1,0-18-15,18-17 16,-1-1-16,19 1 0,-19-18 16,19 0-16,-1 0 0,18-18 15,-36 18-15,19-35 16,-36 0-16,0 17 15,0-17-15,-18 17 16,0 18 0,1 53-16,-1-17 15,18-1-15,0 0 0,0 18 16,18-18-16,-1 18 16,-17-35-1,18-1-15,0-17 16,-1-17-1</inkml:trace>
  <inkml:trace contextRef="#ctx0" brushRef="#br0" timeOffset="148945.858">32068 11042 0,'0'18'0,"17"-18"16,1 17-16,17 19 16,-17-19-16,17 18 0,18 36 15,-35-36-15,17 1 16,0-19-16,0 18 16,1 1-16,-19-19 15,1 1-15,-18 0 16,-35-1-16,-1 1 15,-34 0-15,35-1 16,-1 1-16,1 17 16,0-17-16,-1-1 0,-34 19 15</inkml:trace>
  <inkml:trace contextRef="#ctx0" brushRef="#br0" timeOffset="149684.322">31485 10901 0,'0'17'31,"0"1"-15,0 0-16,-17-1 16,-1 1-16,18 17 0,-53 36 15,36-36-15,-19 0 16,1 1-16,17-1 0,-35 18 15,36-18-15,-18-17 16,17-1-16,0 1 16,1-18-16,34 18 47,36 17-32,-18-17-15,54 17 16,-36 0-16,-18-17 15,0 17-15,0-17 16,1-1-16,-19 1 0,-17 0 16</inkml:trace>
  <inkml:trace contextRef="#ctx0" brushRef="#br0" timeOffset="164394.76">7003 7708 0,'0'0'0,"0"18"0,35 17 16,0-35-16,89 0 16,-36-18-16,18 18 15,0-17-15,17-1 0,18 1 16,18-1-16,123-17 16,-123 17-16,-18 0 15,106-35-15,-141 36 16,-18-1-16,0 1 15</inkml:trace>
  <inkml:trace contextRef="#ctx0" brushRef="#br0" timeOffset="165618.2">27287 8502 0,'0'18'0,"0"-1"16,-17 1-16,17 70 15,-18-53-15,18 89 16,0-71-16,-18 70 15,18-70-15,0 0 16,-17 0-16,17 0 0,0 0 16,0 17-16,17-34 15,-17-19-15,18 19 16,-18-19-16,0-34 31</inkml:trace>
  <inkml:trace contextRef="#ctx0" brushRef="#br0" timeOffset="165874.382">27058 9119 0,'0'0'0,"18"18"15,-1 17 1,1 1-16,17 16 15,-17-16-15,17 34 16,-17-34-16,-1-19 0,1 1 16,0-1-16,17 1 0,0-18 15,36-18 1,-36 1-16,36-54 16,-54 54-16,1-19 0,0 1 15,-18 17-15</inkml:trace>
  <inkml:trace contextRef="#ctx0" brushRef="#br0" timeOffset="169182.789">25347 11501 0,'0'17'47,"0"36"-31,0 0-16,0-18 0,0 1 15,35 52-15,1-53 16,-1 0-16,0-17 0,36 17 16,-18-35-16,17-17 15,-34-1-15,16-53 16,-52 36 0,18-53-16,-36 53 15,1-36-15,-1 53 16,1 18-1,17 36-15,17 70 16,-17-36-16,18 18 16,35 71-16,-18-88 15,-17-1-15,17 1 0,-35-18 16,18 53-16,-36-71 16,-17 18-16,17-53 15,-17 17-15,-1-17 16,1 0-16,-35-35 15,52 0-15,-35-18 16,35 18-16,18-1 16,-17 1-16,17 17 0</inkml:trace>
  <inkml:trace contextRef="#ctx0" brushRef="#br0" timeOffset="169628.474">26176 11007 0,'-18'0'15,"1"0"-15,-1 0 16,1 17-16,-1 1 15,0 0-15,1-1 0,-1 19 16,18-1-16,0 18 16,0-36-16,18 19 15,-18-19-15,35 19 0,-17-1 16,34 18-16,-34-36 16,17 1-1,-17 0-15,-18-1 0,18 1 0</inkml:trace>
  <inkml:trace contextRef="#ctx0" brushRef="#br0" timeOffset="170050.137">26370 11148 0,'0'0'0,"-17"0"0,17-18 16,-18 18-16,18-17 0,-18 17 15,1 0 1,17 17 0,0 18-16,17-17 0,1 17 15,0 36-15,-1-36 16,18 18 0,-35-35-16,18 17 15,-18-17-15,0-1 16,-18-17-16,1-17 15,-1-1-15,-17 0 16,17 1-16,1-1 0,17-17 0,0 17 16,0-17-1,17 17-15,1 1 0,17-1 16,0 0-16,18-17 16,-35 35-16,0-18 0,-18 1 15,0-1-15,0 1 16,-18-1-16,0 18 15,18-18-15,-17 18 0,-1-17 16</inkml:trace>
  <inkml:trace contextRef="#ctx0" brushRef="#br0" timeOffset="170294.658">26547 11024 0,'-18'0'15,"18"-17"1,18 34-16,-1-17 16,1 18-16,17 17 0,-17-17 15,17 0-15,36 34 16,-54-34-16,1 17 0,-18 1 16,0-19-16,0 36 15,-18-35-15,-17 17 16,17-35-16,1 18 0,-36 17 15,35-17 1,0-1-16</inkml:trace>
  <inkml:trace contextRef="#ctx0" brushRef="#br0" timeOffset="201538.679">1341 17286 0,'0'18'16,"0"17"-16,17 0 16,-17 36-16,18-36 15,-1 71-15,1-53 16,-18 17-16,35 19 15,1-72 1,-19-17-16</inkml:trace>
  <inkml:trace contextRef="#ctx0" brushRef="#br0" timeOffset="201772.5">1623 17498 0,'35'70'15,"-70"-140"-15,88 176 0,-36-71 0,1 0 16,17-17-16,-17-1 0,17-17 16,-17 0-16,17-17 15,-17-1-15,17-52 16,-35 17-16,0 17 0,-35-34 16,17 52-16,-17-17 15,17 35-15,-17 18 16,35-1-1,0 1-15</inkml:trace>
  <inkml:trace contextRef="#ctx0" brushRef="#br0" timeOffset="201922.443">2134 17604 0,'-17'53'16,"-1"-36"-16,-17 36 15,17-18-15,-17 1 16,35-19-16</inkml:trace>
  <inkml:trace contextRef="#ctx0" brushRef="#br0" timeOffset="202205.315">2346 17445 0,'-35'53'16,"70"-106"-16,-88 123 0,53-34 0,0 52 15,18-53-15,-1 0 16,1-17-16,17-18 16,36 0-16,-36-18 0,36-52 15,-54 35 1,1-1-16,-18 1 0,0 0 15,-35 0-15,-1 17 16,1 0-16,0 1 16,0 17-16,-1 0 0,1 0 15,17 17-15</inkml:trace>
  <inkml:trace contextRef="#ctx0" brushRef="#br0" timeOffset="202493.581">2716 17427 0,'0'0'0,"-17"18"15,-1 17-15,18-17 16,18 35 0,-1-36-16,36 19 15,-17-19-15,17-17 16,-36 0-16,18-53 15,-17 36-15,-18-36 16,-18 35-16,-34-17 16,16 17-16,-17-17 15,18 35-15,17 0 16,1-18-16,-1 18 0,18 18 16,18 0-1,-1-1-15</inkml:trace>
  <inkml:trace contextRef="#ctx0" brushRef="#br0" timeOffset="202851.031">3122 17410 0,'-18'17'15,"18"1"-15,-17 35 16,17-36-16,17 19 16,1-19-16,0-17 0,52 18 15,-34-18-15,34-18 16,-52-17-1,17 0-15,-35 17 16,-18-17-16,1 0 16,-54-1-16,36 36 15,-18-17-15,18 17 16,-1 17-16,-34 19 16,35-1-16</inkml:trace>
  <inkml:trace contextRef="#ctx0" brushRef="#br0" timeOffset="206126.104">12629 16457 0,'18'0'31,"35"-18"-15,-18 18-1,18 0-15,0 0 0,18 0 16,105 18-16,-70-18 15,158 18-15,-122-18 16,175 0 0,-158 0-16,0 0 0,-1 0 15,1 0-15,123 0 16,-158 0-16,70-18 16,-124 18-16,19 0 15,-72 0-15,1 0 16</inkml:trace>
  <inkml:trace contextRef="#ctx0" brushRef="#br0" timeOffset="214273.312">12453 14817 0,'-18'0'15,"36"0"-15,35 0 16,0 17 0,123 36-16,-52-17 15,123 52-15,-106-18 16,18 1-16,-18-1 0,35 1 15,-17-1-15,141 72 16,-159-89-16,-18 17 0,124 36 16,-141-53-1,88 35-15,-123-53 16,-18 1-16,-1-1 16,-34-18-16,-18 1 15,-18-18-15,1 0 16,-18 0-16,-36-18 15,36 1-15</inkml:trace>
  <inkml:trace contextRef="#ctx0" brushRef="#br0" timeOffset="214628.709">15169 14676 0,'0'0'16,"-17"0"-16,-71 52 15,17-16 1,1 34-16,-36-17 0,-124 141 15,107-88-15,-195 159 16,142-124-16,0 0 16,17-18-16,0 1 15,18-18-15,18-18 0,-54 35 16,107-70-16,34-17 16,19-1-16,17-18 0,17-17 15,1-35 1</inkml:trace>
  <inkml:trace contextRef="#ctx0" brushRef="#br0" timeOffset="-214188.188">12718 16863 0,'-18'17'16,"-17"-17"-16,17 18 16,-52 17-16,34-17 15,1 0-15,-71 35 16,71-18-16,-18-18 0,-18 36 15,36-35 1,0 17-16,17-17 0,18 17 16,0 0-16,53 36 15,-18-36-15,36 1 0,0-1 16,70 0-16,-88 0 16,70 1-1,-70-19-15,17 19 16,-34-1-16,-36-17 0,17-1 15,-34 18 1,-1-17-16,-17-18 0,17 0 16,18-18-1</inkml:trace>
  <inkml:trace contextRef="#ctx0" brushRef="#br0" timeOffset="-213705.384">13088 17057 0,'35'-35'16,"-70"70"-16,70-88 0,-17 35 0,0 36 31,-18 35-31,0 0 16,0-18-16,0 18 0,0 0 15,17 53 1,-17-71-16,18 18 0,0-18 0,-1-17 16,36 17-16,-18-35 15,36-18 1,-36 1-16,0-18 0,-17-1 16,0 1-16,-1 0 0,1-1 15,-18-34-15,0 35 16,-35-36-1,35 53-15,-36-17 16,19 17-16,17 36 16,0 53-1,17-36-15,1 53 16,0-53-16,17 36 16,0 0-1,-17-36-15,-18-18 0,18 1 16,-1 0-16,1-1 0,0 1 15,-18-36 1</inkml:trace>
  <inkml:trace contextRef="#ctx0" brushRef="#br0" timeOffset="-213032.02">13811 17004 0,'18'18'16,"-18"-1"-16,0 18 0,18 54 15,-1-54-15,1 18 0,-1 35 16,1-53-16,0 1 16,-1-1-16,1 35 15,-18-52-15,18 35 16,-18-35-16,17-1 15,-17-34 17,0-36-17,-17 35-15,-1-35 16,18 18-16,-18-18 16,18 18-16,-17-1 0,17 1 15,0 0-15,0 0 16,0-18-1,0 35-15,0-17 16,0 17-16,0 0 16,17 18-1,1 0-15,0 0 16,-18 18-16,17-18 16,1 53-1,0-35-15,-1 17 0,-17 0 16,35 71-16,-17-71 15,17 54 1,-17-37-16,0-16 0,-1-1 16,19-17-16,-19-1 0,1 1 15,0-18-15,-1-18 0,1 1 16,-1-1-16,1-17 0,0-1 16,-18-34-16,0 35 15,-18-54-15,18 36 16,-35-35-1,0 53-15,17 0 16,0 17-16,1 0 0,-1-17 16,36 53-1,17-1 1</inkml:trace>
  <inkml:trace contextRef="#ctx0" brushRef="#br0" timeOffset="-212564.276">14552 17039 0,'0'-17'16,"0"34"-16,18-34 0,-1 34 16,-17 1-16,18-1 15,0 19-15,-1 17 0,1 35 16,-18-35-16,18 70 16,-18-70-16,0 0 15,0 0-15,0-18 16,0 18-16,0-18 15,0-17-15,17-18 16,1-18-16,-18-17 16,17 0-16,-17 0 0</inkml:trace>
  <inkml:trace contextRef="#ctx0" brushRef="#br0" timeOffset="-212293.382">14940 17180 0,'-17'18'16,"-1"-18"-16,0 18 0,-35 17 16,18-18-16,-53 19 15,70-19-15,-35 1 16,36 0-16,17-1 16,0 1-16,17 0 0,19-18 15,-1 17-15,0 1 0,18 0 16,35-1-1,-52 1-15,34 17 16,-52-17-16,-1-1 16,1 1-16,-18 0 0,0-1 0,0 1 15,-18-18-15</inkml:trace>
  <inkml:trace contextRef="#ctx0" brushRef="#br0" timeOffset="-211895.323">15169 17004 0,'0'0'16,"18"0"-16,35 35 15,-18 0 1,1-17-16,16 17 0,37 18 15,-36-35-15,-18 0 16,18-1-16,-18 1 0,18-18 16,35 17-16,-70-17 15,-1 18-15,1-18 16,0 0-16,-18 18 16,-18 17-1,18-17-15,-35 17 16,17-17-16,-17-1 0,-18 36 15,18-18-15,-53 36 16,52-36 0,-34 53-16,34-70 15,-17 35-15,36-35 16,-1-1-16,1 1 0,-1 0 16</inkml:trace>
  <inkml:trace contextRef="#ctx0" brushRef="#br0" timeOffset="-167401.448">4304 13688 0,'-18'0'15,"36"0"-15,0 0 16,34 35 0,-16-17-16,52 52 15,-53-52-15,53 52 16,-35-34-16,36 17 15,-37-36-15,19 36 16,-53-35-16,17-1 16,-17-17-16,-18 18 0,17-18 15,-34 0 1,-1-18-16</inkml:trace>
  <inkml:trace contextRef="#ctx0" brushRef="#br0" timeOffset="-167163.714">4904 13653 0,'0'0'0,"0"17"0,-53 36 16,35-18-16,-35 54 15,18-54-15,-53 53 16,52-53-16,-52 18 16,71-18-16,-36 1 15,35-19-15</inkml:trace>
  <inkml:trace contextRef="#ctx0" brushRef="#br0" timeOffset="-166485.363">5362 13106 0,'0'-18'16,"-17"18"31,-1 35-47,0-35 16,-35 53-1,36-35-15,-36 17 16,18 0-16,35-17 0,-18 0 15,18 17-15,0-17 16,35 35 0,-17-36-16,17 1 0,-17 17 15,17-17-15,-17-1 16,17 1-16,-17 0 0,-1-1 16,1-17-16,0 18 0,-18 0 15,0-1 1,-18-17-16,0 0 0</inkml:trace>
  <inkml:trace contextRef="#ctx0" brushRef="#br0" timeOffset="-166202.11">5468 13370 0,'18'0'16,"-1"0"0,1 0-16,35-17 15,-35 17-15,17 0 16,-18 0-16,19 0 0,-19 0 15,1 0-15</inkml:trace>
  <inkml:trace contextRef="#ctx0" brushRef="#br0" timeOffset="-165907.827">5574 13176 0,'0'18'16,"0"0"0,0-1-16,18 1 0,-18 17 15,0 0-15,17 1 16,1-19-16,-18 1 15,17 0-15,-17-1 0,36 1 16,-19-18 0,1 17-16,0-17 15,-1 0 1</inkml:trace>
  <inkml:trace contextRef="#ctx0" brushRef="#br0" timeOffset="-165489.856">5803 13123 0,'0'0'0,"0"18"32,18-18-17,-1 18 1,1-1-16,17 1 16,1 0-16,17 17 15,-18-35-15,-17 17 0,17-17 16,-18 18-16,1 0 15,-18-1-15,0 1 16,-18 0 0,1-1-1,-18 19-15,17-36 16,0 17-16,1 1 0,17-1 16,-18 1-16,18 0 0,0 17 15,0-17-15,18-18 16</inkml:trace>
  <inkml:trace contextRef="#ctx0" brushRef="#br0" timeOffset="-164649.668">6720 13741 0,'18'0'16,"0"17"-1,-1-17-15,19 0 16,-19 0-16,19 0 16,-19 0-16,1 0 15,-36 0 1,1 0 0</inkml:trace>
  <inkml:trace contextRef="#ctx0" brushRef="#br0" timeOffset="-164478.21">6668 13899 0,'0'0'15,"35"18"-15,-18-18 0,36 18 16,-35-18-16,53 0 16,-54 0-1,18 17-15,-17-17 16,-18 18-1</inkml:trace>
  <inkml:trace contextRef="#ctx0" brushRef="#br0" timeOffset="-163554.77">7655 13776 0,'0'-18'0,"0"36"0,0-53 16,-17 35-16,-1 0 15,18 35 1,0 0-16,0 18 15,35 18-15,-17-36 16,0 0-16,-1-17 0,18 0 16,18-1-16,-17-17 15,-1-35 1,-17 17-16,-1-17 0,1-18 16,-18 18-16,-18-18 15,18 35-15,0 36 31,36 70-31,-19-35 16,36 53 0,-35-53-16,35 53 15,-36-53-15,1 35 16,-18-53-16,-18 18 16,1-53-16,-1 18 15,-70-18-15,17-36 16,1-17-1,34 36-15,-17-36 16,53 35-16,-17 1 16,34-1-16,-17 0 15</inkml:trace>
  <inkml:trace contextRef="#ctx0" brushRef="#br0" timeOffset="-163132.681">8431 13194 0,'0'0'0,"18"0"16,0-18-16,-1 1 15,1 17-15,-36 17 32,-17 19-32,0-1 15,17 0-15,-17-17 0,17 17 16,1 18-16,-1-35 15,18 17-15,35 0 16,-17-35-16,-1 18 16,19-18-16,-1 17 0,18-17 15,-35 0-15,-1 18 16,1-18-16,-36 0 16</inkml:trace>
  <inkml:trace contextRef="#ctx0" brushRef="#br0" timeOffset="-162826.357">8678 13335 0,'0'0'0,"18"0"16,17 0 0,-17 0-16,0 0 15,34 0-15,-16 0 16,17 0-16,-36 0 15,1-18-15,-36 18 16</inkml:trace>
  <inkml:trace contextRef="#ctx0" brushRef="#br0" timeOffset="-162537.089">8784 13159 0,'18'0'15,"-36"0"-15,36 17 16,-18 19-16,17 16 16,-17-16-16,18 34 15,0-34 1,17 16-16,-17-34 15,17 0-15,-17-18 16,-1 17-16,1-17 16,-18-17-1,0-1 1</inkml:trace>
  <inkml:trace contextRef="#ctx0" brushRef="#br0" timeOffset="-162269.878">9208 13335 0,'35'0'0,"-70"0"0,87 0 16,-16 0-16,-19 0 16,1 0-16,0 0 15,-1 0-15,1-18 16,0 1 0</inkml:trace>
  <inkml:trace contextRef="#ctx0" brushRef="#br0" timeOffset="-161771.051">9666 13159 0,'0'17'0,"0"19"15,0-19-15,0 1 0,18 35 16,-18-36-16,0 19 16,0-19-16,17 19 15,-17-19 1</inkml:trace>
  <inkml:trace contextRef="#ctx0" brushRef="#br0" timeOffset="-161228.99">9807 13106 0,'0'-18'15,"0"36"1,0-1 0,18-17-1,-18 18-15,18-18 0,-18 18 16,35-18-16,-35 17 16,35 1-16,-17 0 15,-1-1-15,1 1 16,0-1-16,-1 1 15,1 0-15,0-1 16,-1 1 0,1-18-1,-1 18-15,1-18 16,-18 17 62,-18-17-62,1 18-1,17 0-15,-18-1 16,1 1-16,-19 17 16,19-17-16,-19-1 15,19 19-15,-1-1 0,-17-17 16,-18 52-1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1:16:25.18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811 12735 0,'0'18'15,"18"-18"1,35 0-1,0-18-15,-18 18 0,36 0 16,-36 0 0,0 0-16,-17 0 0,0 0 15,17 0-15,-18 0 16,1 18-16,0-18 16,-18-18-1</inkml:trace>
  <inkml:trace contextRef="#ctx0" brushRef="#br0" timeOffset="310.034">1058 12471 0,'0'17'0,"18"-17"16,0 18-16,17 0 15,-17-1-15,17-17 0,18 36 16,-18-36 0,18 35-16,-18-18 15,-17-17-15,35 36 16,-53-19-16,17 1 16,-17 0-16,0 17 15,-17-35-15,-1 18 16,0-1-16,1 1 0,-36 17 15,18 0-15,-18 18 16,17-17-16</inkml:trace>
  <inkml:trace contextRef="#ctx0" brushRef="#br0" timeOffset="8676.493">4163 5962 0,'17'18'16,"-17"17"-16,18 0 16,-18 18-16,18 0 0,-1 141 15,1-88-15,17 158 16,-35-105-16,18 88 16,0-123-16,-1 52 15,1-105 1,-18 34-16,0-69 15,0-19-15,17 1 0,-17-36 16,0 1 0</inkml:trace>
  <inkml:trace contextRef="#ctx0" brushRef="#br0" timeOffset="9538.765">4269 6015 0,'-18'0'16,"36"0"46,35 0-46,-18 18-16,88-18 16,-52 0-16,17 0 15,18 0-15,-18 0 0,141-18 16,-105 18-16,158-18 16,-141 18-16,18-17 15,-18-1-15,0 0 16,-17 1-16,-1-1 0,-35 18 15,53-18-15,-105 18 16,17 18-16,-36-18 16,-17 18-1,0-1 1,0 19 0,0 17-16,0-18 15,18 35-15,-18 1 16,0-18-16,0 17 15,0 19-15,0-1 0,0 123 16,-18-87-16,1 88 16,17-107-16,0 54 15,0-71-15,-18-17 16,18-1-16,0-17 0,0 53 16,-18-53-16,18 0 15,0-18-15,0-17 16,-17 0-16,17-1 15,-53 1-15,17 0 16,-69-1-16,52-17 16,-35 0-16,-18 0 0,0 0 15,-35-17 1,-18 17-16,0-18 0,-211 0 16,211 18-16,0 0 15,36 0-15,17 0 0,35 0 16,19 0-16,16-17 0,19-1 15,17 0-15,17-17 16</inkml:trace>
  <inkml:trace contextRef="#ctx0" brushRef="#br0" timeOffset="10205.039">5327 6967 0,'-18'-35'0,"36"70"0,-53-88 15,-1 18-15,19 0 16,-19 17-16,1 18 0,0-17 16,0 17-16,-18 0 15,-18 35-15,18 0 16,18 53-16,17-35 16,18 53-16,18-71 15,0 1-15,17-1 16,88 18-16,-34-53 15,-19-35 1,-17-1 0,-35 1-16,-1-36 15,-17 36-15,0 0 0,-17-36 16,-1 36-16,0 17 16,18 36-1,18 35 1,0-18-16,35 53 15,-18-52-15,-17-1 16,17 0-16,-18 1 16,19-19-16,-19 19 0,-17-19 15,18 1-15,-18-1 16</inkml:trace>
  <inkml:trace contextRef="#ctx0" brushRef="#br0" timeOffset="11529.142">5750 6244 0,'0'-17'15,"-17"17"17,-19 35-17,19-18-15,-36 19 16,18-19-16,-1 36 15,1-35-15,17 0 0,18-1 16,-17 18 0,17-17-16,17-18 15,-17 18-15,36-1 0,-19 1 16,1 0-16,52 17 0,-52-17 16,0-1-16,-1 1 0,1 0 15,0 17 1,-1-35-16,-17 17 0,0 1 15</inkml:trace>
  <inkml:trace contextRef="#ctx0" brushRef="#br0" timeOffset="11757.249">5856 6368 0,'0'17'32,"0"36"-17,0-18-15,0 1 16,0-1-16,18 0 16,-18-17-16,17 0 15,1-18-15</inkml:trace>
  <inkml:trace contextRef="#ctx0" brushRef="#br0" timeOffset="12029.472">5962 6315 0,'18'0'0,"-1"17"16,19 19-1,16-1 1,1-17-16,-35-1 16,35 1-1,-53-1-15,18 1 0,-1 0 16,-17-1-16,-17 1 16,-1 0-16,18-1 0,-53 19 15,35-1-15,-17 0 16,-18 36-1,36-54-15</inkml:trace>
  <inkml:trace contextRef="#ctx0" brushRef="#br0" timeOffset="13020.482">5415 8114 0,'0'0'15,"0"-18"1,0 36-16,18 35 15,-18 0 1,17 88-16,1-71 16,-18 89-16,0-88 15,18 52-15,-18-70 16,0-18-16,17 1 16,-17-1-16,18-17 0,0-1 15,-18-34 1,0-19-1</inkml:trace>
  <inkml:trace contextRef="#ctx0" brushRef="#br0" timeOffset="13391.907">5221 8361 0,'18'0'31,"-1"-18"-15,1-17-1,0 17-15,-1-52 16,1 52-16,0-35 15,-1 36-15,-17-1 16,18 0-16,0 18 16,-1 18-1,1 17-15,-1-17 16,1 17-16,53 36 16,-18-18-16,-36-36 15,36 36-15,-35-35 16,-18-1-1</inkml:trace>
  <inkml:trace contextRef="#ctx0" brushRef="#br0" timeOffset="14877.429">4921 9684 0,'0'17'0,"36"19"15,-1-1-15,35 18 16,-34-18-16,17 0 16,-1-17-16,-16 17 0,52 18 15,-53-17-15,36-1 16,-54-18-16,1 1 16,0 0-1,-18-1-15</inkml:trace>
  <inkml:trace contextRef="#ctx0" brushRef="#br0" timeOffset="15099.146">5362 9666 0,'-35'18'15,"17"17"-15,1 0 0,-36 71 16,17-53-16,19-18 16,-18 18-16,-1-17 0,-17 34 15,36-35-15,-1-17 16</inkml:trace>
  <inkml:trace contextRef="#ctx0" brushRef="#br0" timeOffset="15561.298">5697 9331 0,'0'0'0,"0"18"62,-17-1-46,-1 1-16,-17 0 15,17-1-15,-17 1 16,17-1-16,-17 19 16,35-19-1,0 1 1,0 0-16,18-1 16,-1 1-16,1-18 0,17 18 15,0 17-15,1-18 16,-1 19-1,-35-19-15,35 1 16,-35 0-16,18-18 16</inkml:trace>
  <inkml:trace contextRef="#ctx0" brushRef="#br0" timeOffset="15821.49">5874 9419 0,'17'18'16,"-17"-1"-1,0 1-15,0 0 0,0-1 0,0 19 16,0-19-16,0 1 15,18 0-15,-18-1 16,18-17 0</inkml:trace>
  <inkml:trace contextRef="#ctx0" brushRef="#br0" timeOffset="16129.312">5962 9331 0,'0'0'16,"0"18"15,18-18-31,17 35 16,-17-17-16,34-1 15,-34 1-15,35-1 16,-18-17-16,1 18 15,-19-18 1,18 18-16,-35-1 16,-17 19-1,-1-19-15,1 1 0,-1 0 16,0-1-16,1 1 16,-1-1-16,-17 19 15,17-19-15,0 1 16</inkml:trace>
  <inkml:trace contextRef="#ctx0" brushRef="#br0" timeOffset="17228.902">6526 9807 0,'18'0'16,"17"0"0,1 0-16,34-17 15,-35 17-15,36 0 16,-53 0-16,-1 0 0</inkml:trace>
  <inkml:trace contextRef="#ctx0" brushRef="#br0" timeOffset="17352.231">6544 10072 0,'35'0'15,"-70"0"-15,106 0 0,-36-18 0,0 18 16,18-17-16,-18-1 16,1 18-16</inkml:trace>
  <inkml:trace contextRef="#ctx0" brushRef="#br0" timeOffset="17767.807">7267 9754 0,'-17'0'16,"34"0"-16,-52 18 0,17 0 0,1 35 15,17-1-15,0-16 16,0-1-16,17 18 16,1-18-16,17 0 15,-17 1-15,17-19 0,53 1 16,-35-18-16,18 0 15,-18-18-15,-36 1 16,19-19-16,-19 19 0,1-18 16,-18-1-16,0 1 0,-35-18 15,-1 18-15,-17 0 16,1 17-16,-1 0 0,0 1 16,17-1-16,1 18 0,-18-18 15,53 1-15,0-1 16</inkml:trace>
  <inkml:trace contextRef="#ctx0" brushRef="#br0" timeOffset="18174.998">7179 9419 0,'0'0'0,"-18"0"0,18-17 15,18 17 17,17 0-17,1 0-15,-1 0 16,0 0-16,0 0 16,1 0-16,-1 0 0,36 0 15,-54-18-15,18 18 16,-17-18-16,0 18 0,-18-17 15,-18 17 1,0-18-16</inkml:trace>
  <inkml:trace contextRef="#ctx0" brushRef="#br0" timeOffset="18425.195">7444 9243 0,'0'0'0,"17"0"31,1 17-15,35 1 0,-36-18-16,36 35 15,-35-17-15,35 0 16,-35-1-16,17 19 16,-35-19-16,17-17 15,-17 18-15,-17-18 16,-1 17-16,-35 1 15,36 0-15,-1-1 16,-17 19-16,-1-19 0</inkml:trace>
  <inkml:trace contextRef="#ctx0" brushRef="#br0" timeOffset="22791.005">3122 6950 0,'18'0'32,"17"0"-32,0 0 0,18 17 15,53-17-15,-35 0 16,52 18-16,-70-18 16,18 0-16,-19 0 15,-16 0-15,17 18 0,-18-18 16,0 0-16,18 0 15,-18 0-15,-35-18 16</inkml:trace>
  <inkml:trace contextRef="#ctx0" brushRef="#br0" timeOffset="23034.793">3863 6809 0,'18'17'15,"34"1"-15,1 17 16,-17-17 0,-19-1-16,19 1 0,-19 0 15,19 17-15,-36-17 16,-18 35-16,0-36 16,-35 18-1,36-17-15,-19 0 0,19-1 16,-19-17-16,1 18 15,18-18-15,-1 0 16</inkml:trace>
  <inkml:trace contextRef="#ctx0" brushRef="#br0" timeOffset="23854.024">1164 6950 0,'0'0'15,"-35"-18"-15,0 18 16,-36 0-16,36 18 16,-18 17-16,18 18 15,-1 35-15,36-35 16,18 35-16,0-52 15,35-1 1,-18-18-16,35-17 16,-34-17-16,17-18 15,-36-36-15,-17 18 16,0-18 0,-17 36-16,-1 0 0,0 17 15,18-17-15,-17 35 16,34 0-1,1 53-15,17-18 16,0 36-16,1-54 16,17 36-1,-36-35-15,1 17 0,0-17 16,-18 0-16,0-1 16</inkml:trace>
  <inkml:trace contextRef="#ctx0" brushRef="#br0" timeOffset="24335.914">1235 6279 0,'0'-17'15,"17"17"1,-34 0 0,17 17-16,-18-17 15,0 18-15,1 0 0,-1 17 16,1-17 0,-1-1-16,18 1 15,0 0-15,0-1 0,0 1 16,18-1-16,-18 1 15,17 0-15,1-1 0,-1 19 16,1-36-16,0 35 16,-18-17-16,0-1 15,0 1-15,0 0 0</inkml:trace>
  <inkml:trace contextRef="#ctx0" brushRef="#br0" timeOffset="24625.683">1305 6473 0,'-17'0'16,"34"0"-16,-52 18 0,35 17 16,0-17-16,18 17 15,35 18 1,-1-35-16,-16-18 15,-1-18 1,-35-17 0,0 0-16,-18-18 15,1 35-15,-19-17 16,19 35-16,-1-18 0,1 18 16,-1 0-16,18-17 15</inkml:trace>
  <inkml:trace contextRef="#ctx0" brushRef="#br0" timeOffset="24904.927">1411 6244 0,'0'18'16,"35"17"-1,-17-17-15,17-1 16,-17 19-16,17-19 0,36 19 16,-54-36-16,19 35 15,-19-35-15,1 17 16,-18 1-16,-35 0 16,17-1-16,-17 1 15,0 0 1,17-18-16,18 17 0,-18 1 15</inkml:trace>
  <inkml:trace contextRef="#ctx0" brushRef="#br0" timeOffset="25175.717">1658 6879 0,'18'0'15,"17"0"1,0 0-1,1-17-15,-19 34 16</inkml:trace>
  <inkml:trace contextRef="#ctx0" brushRef="#br0" timeOffset="25299.547">1640 7126 0,'53'0'16,"-35"0"-16,35-18 15,-18 1-15,18-1 16,-35 18-16</inkml:trace>
  <inkml:trace contextRef="#ctx0" brushRef="#br0" timeOffset="25816.654">2275 6879 0,'-17'-17'0,"-1"34"31,1 1-31,-1-1 0,18 36 16,0-17-1,18 17-15,17-18 16,18 0-16,-18-17 16,36-18-16,-36 0 15,0-36 1,-17 19-16,-1-18 16,-17 17-16,0-17 0,-17 17 15,-36-35-15,18 35 16,-36-17-1,36 18-15,17 17 16,-17-18-16,17 18 0,18-18 0,0 1 16</inkml:trace>
  <inkml:trace contextRef="#ctx0" brushRef="#br0" timeOffset="26115.449">2099 6526 0,'0'0'15,"18"0"1,17 18-1,0-18 1,1 0-16,16 0 16,-16 0-16,-1 0 0,-17 0 15,35-18-15,-53 1 16</inkml:trace>
  <inkml:trace contextRef="#ctx0" brushRef="#br0" timeOffset="26421.764">2293 6368 0,'0'0'16,"0"17"-1,18-17-15,-18 18 0,17-18 16,1 18-16,17-1 15,-17-17-15,17 18 0,18-1 16,-35 1-16,17 0 16,-17-18-16,-18 17 15,17-17-15,-17 18 32,-35 0-17,17-1 1,1 1-16,-1 0 15,18 35-15,0-36 16,0 1-16</inkml:trace>
  <inkml:trace contextRef="#ctx0" brushRef="#br0" timeOffset="30187.387">5292 4886 0,'-18'0'16,"18"-18"-16,0 36 16,0 35-1,0-18-15,18 106 16,-18-70-16,0-1 16,17 19-16,-17-1 0,0 53 15,0-88 1,0 53-16,0-71 15,18 0-15,-18 0 0,0-17 16,0 0-16,0-1 16</inkml:trace>
  <inkml:trace contextRef="#ctx0" brushRef="#br0" timeOffset="30693.232">5080 5203 0,'0'0'0,"-18"0"16,18-17 62,0-1-62,18 1-1,0-36 1,-1 17-16,1-17 16,0 18-16,17-35 15,-35 34-15,35 1 16,-17 0-16,-1 17 16,1 18-1,0 18-15,-1-1 16,1 1-16,0 17 0,-1 1 15,54 17-15,-54-18 16,54 18-16,-36-36 16,18 1-16,-35-18 15</inkml:trace>
  <inkml:trace contextRef="#ctx0" brushRef="#br0" timeOffset="44774.061">4604 4110 0,'0'-18'0,"0"1"31,0-1-31,0 0 16,-18 18 15,18 36-15,0-19-16,0 54 15,0-54-15,35 36 16,-17-17-16,0-19 16,35 1-1,-36 0-15,19-18 0,16-18 16,-34 0-16,17-17 15,-17 17-15,0-35 16,-18 36-16,0-54 16,0 54-16,0-1 15,0 0-15,0 1 0,0 34 32,17 36-17,19 35-15,-19-52 16,18 70-16,-17-54 15,0 54 1,-1-70-16,-17-1 16,0 0-16,0 0 0,-17 18 15,-1-35-15,-17 0 16,17-1-16,-35-17 16,18-17-16,17 17 15,-17-18-15,0 0 0,17 1 16,-35-19-16,36 19 15</inkml:trace>
  <inkml:trace contextRef="#ctx0" brushRef="#br0" timeOffset="45204.706">4463 3722 0,'0'0'16,"-18"0"-16,36 0 15,17-18 1,-17 1-16,17-54 16,0 36-16,-17 17 0,17-52 15,-35 34 1,18 1-16,-18 17 16,0 36-1,35 17 1,-17 1-16,-1-1 0,36 18 15,-18-18 1,1 18-16,-19-18 16,1-17-16,17 17 15,-35-17-15</inkml:trace>
  <inkml:trace contextRef="#ctx0" brushRef="#br0" timeOffset="48806.153">5362 3581 0,'0'-18'16,"18"18"-16,-36 18 31,-17 17-16,17-17-15,-35 17 16,36-17 0,-19-1-16,19 1 0,-1-1 15,18 1 1,18 17-16,-1-17 16,19-18-16,-1 18 0,0-1 15,1 1-15,-1-18 0,18 18 16,-18-1-1,-17 1-15,-18-1 16,0 1-16,-18-18 0,18 18 16</inkml:trace>
  <inkml:trace contextRef="#ctx0" brushRef="#br0" timeOffset="49082.538">5556 3616 0,'0'18'16,"0"17"-1,0-17-15,18 34 16,-18-34-16,0 0 15,18 17-15,-1-17 16,-17-1-16,0 1 0,18-18 16,-1 0-1,-17-18 1</inkml:trace>
  <inkml:trace contextRef="#ctx0" brushRef="#br0" timeOffset="49389.855">5644 3528 0,'18'17'31,"17"19"-15,-17-36-16,17 17 15,1 1-15,16 0 0,-16-18 0,-1 0 16,53 17-1,-52-17-15,-1 18 16,-18-18-16,-17 18 16,0-1-16,0 1 15,-17-1-15,-1 1 16,-35 17-16,36-17 16,-19 17-16,19-17 15,-19 35-15,19-18 16,-1-17-16</inkml:trace>
  <inkml:trace contextRef="#ctx0" brushRef="#br0" timeOffset="64522.573">1376 2258 0,'17'53'16,"-17"-18"-16,36 71 16,-19-53-16,36 88 15,-53-71-15,36 36 16,-19-18-1,-17-70-15,18 0 0,-18-1 16,0-34 0,-18-36-1,1 0-15,-1 18 16,18-18-16,-18 0 0,18 0 0,-17 0 16,17-71-1,0 54-15,17-18 16,1 52-16,35-16 15,-35 52-15,-1 0 16,18 0-16,-17 17 0,17 18 16,-35 1-16,0-1 15,0 18-15,0-35 0,-17 17 16,-1 0-16,-17 0 16,17-17-16,1-18 15,-1 18-15,0-18 0,1 0 0,17-18 16,0 0-16</inkml:trace>
  <inkml:trace contextRef="#ctx0" brushRef="#br0" timeOffset="66657.616">1993 2187 0,'0'0'0,"0"-17"0,18-1 15,-18 0-15,-18 18 31,1 18-15,17 0-16,-18 52 16,0 18-1,1-35-15,17 53 0,17-53 16,1 35 0,0-53-16,17 18 15,0-35-15,18 0 16,-35-1-16,35-17 15,-36 0-15</inkml:trace>
  <inkml:trace contextRef="#ctx0" brushRef="#br0" timeOffset="67086.256">2364 2540 0,'-18'-35'0,"36"70"0,-54-88 16,19 35-1,-1 18-15,0-17 16,1 34-16,-1-17 16,1 18-16,17 17 0,-18-17 15,18 17-15,18-17 16,-1 0-16,18-18 15,-17 0 1,0 0-16,-1-18 16,1 18-16,-18-35 15,0 17-15,0 0 0,0 1 16,0-1 0,18 18 15,-1 35-31,-17-17 15,36 17-15,-19-35 16,1 18-16,-1-18 16,-17-18 15</inkml:trace>
  <inkml:trace contextRef="#ctx0" brushRef="#br0" timeOffset="67314.862">2364 2099 0,'17'18'16,"1"-1"-16,35 19 16,-18-1-16,36 35 15,-54-17-15,19-17 16,16 69-16,-52-52 15,18 36-15,-36-37 16,1 1-16,-18 36 16,-1-54-1</inkml:trace>
  <inkml:trace contextRef="#ctx0" brushRef="#br0" timeOffset="69127.309">2963 2258 0,'0'0'0,"18"35"15,-18 0 1,18 1-16,-1 17 0,1-1 0,17 54 15,-17-53-15,17 18 16,-17-36-16,-18-17 16,17-18-1,-34 0-15,17-36 16,-36-34-16,19 35 16,-1-71-16,1 35 15,17-52-15,0 70 16,35-18-16,-18 54 15,36-1 1,-35 18-16,17 18 16,-17-1-16,-18 1 0,18 17 0,-18 18 15,0-18-15,-18 18 16,0-17 0,1-36-16,-1 17 15,0-17-15</inkml:trace>
  <inkml:trace contextRef="#ctx0" brushRef="#br0" timeOffset="69366.444">3457 2170 0,'0'0'16,"-17"0"-16,-1 17 0,0 36 15,1-35 1,17 35-16,0-18 0,0 18 16,17 53-16,1-53 15,0-18-15,-1-17 0,1-1 16,0 18-16,17-35 0,-18 18 16,1-18-16,0 0 15</inkml:trace>
  <inkml:trace contextRef="#ctx0" brushRef="#br0" timeOffset="69817.674">3739 2452 0,'-17'-18'16,"-1"18"0,1 0-16,-1 18 15,18-1 1,-18 1-16,18 0 0,0-1 0,0 36 16,0-35-16,0 0 15,36 17 1,-1-35-1,-18 0-15,1-35 16,0 17-16,-18 0 0,0 1 16,0-1-16,0-17 0,0 17 15,0-17 1,0 17-16,-18 18 16,18 18-1,18 17-15,-18-17 16,17 35-1,1-36-15,17 1 16,-17-18-16,0 18 0,-1-18 16,1 0-16,-1 0 0</inkml:trace>
  <inkml:trace contextRef="#ctx0" brushRef="#br0" timeOffset="70262.233">4004 2434 0,'0'0'0,"0"-17"15,-18 17 1,1 0 0,-1 35-16,18 0 15,-18 0 1,18 1-16,18-1 15,0-17-15,17-1 16,-17-17-16,-1 0 16,19-17-16,-19-1 15,-17 0 1,0 1-16,0-1 0,0-35 16,0 35-16,-17-17 15,17 18-15,-18 17 16,18-18-16,-18 18 15,18 18-15,0-1 0,0 1 16,0-1-16,0 1 16,18 17-16,-18-17 0,35 17 15,-35-17-15,18 0 16,0-18-16,-18 17 0,17-17 16,1 0-16,-1 0 15,-17-35 1</inkml:trace>
  <inkml:trace contextRef="#ctx0" brushRef="#br0" timeOffset="70484.905">4216 2540 0,'0'0'0,"0"35"0,0-17 15,0 0 1,0-36-1,0 0 1,0 1-16,0-1 0,0 0 16,0 1-1,0-1-15,-18 36 32</inkml:trace>
  <inkml:trace contextRef="#ctx0" brushRef="#br0" timeOffset="70840.35">4216 2540 0,'0'-35'16,"0"52"-1,0 1-15,0 0 16,-18-18-16,18-18 31,0-17-15,0 17-16,0-35 15,18 18-15,-1 0 16,1 17-16,17 0 16,-17 18-16,0 36 15,-18-19 1,0 1-16</inkml:trace>
  <inkml:trace contextRef="#ctx0" brushRef="#br0" timeOffset="71084.499">4374 2434 0,'0'18'16,"0"-1"-16,0 1 16,18 17-1,0-35-15,17 18 0,-17-18 16,17-18-1,-35 1-15,0-19 16,0 19-16,0-1 16,-18 1-1,1 17 1</inkml:trace>
  <inkml:trace contextRef="#ctx0" brushRef="#br0" timeOffset="71312.105">4533 2505 0,'18'0'16,"-18"-18"-16,0 0 15,0 1 1,17-1-16,1 1 16,0 17-16,-1 0 15,1 0 1,0 17-16,-1-17 0,1 35 15,0-17 1,-18 0 0</inkml:trace>
  <inkml:trace contextRef="#ctx0" brushRef="#br0" timeOffset="71546.228">4710 2099 0,'35'71'0,"-70"-142"0,88 177 16,-18-36-16,-18-34 16,-17-1-1,18-17-15,-18 17 0,0 0 0,0-17 16,0 17-16,-35 0 15,35-17-15,-18 0 16,18-1-16</inkml:trace>
  <inkml:trace contextRef="#ctx0" brushRef="#br0" timeOffset="71766.813">5098 2452 0,'17'0'16,"1"0"-1,-18-18 1,18 18-16</inkml:trace>
  <inkml:trace contextRef="#ctx0" brushRef="#br0" timeOffset="72018.736">5433 2417 0,'0'0'16,"17"0"-16,1 0 31,-18 17-15,18-17-16</inkml:trace>
  <inkml:trace contextRef="#ctx0" brushRef="#br0" timeOffset="72146.139">5609 2452 0,'0'0'0,"18"0"0,-1 0 15</inkml:trace>
  <inkml:trace contextRef="#ctx0" brushRef="#br0" timeOffset="72874.499">6015 2275 0,'0'0'16,"53"124"-16,-18-54 0,-17 1 15,-1-18-15,1-18 0,-18 0 16,18 1-16,-18-19 0,17 1 16,-17-36-1,-35-35-15,35 1 16,-35-37 0,35 36-16,-18 1 0,18-1 15,0 0-15,0-35 16,18 52-16,35 19 15,-36 17-15,36 0 16,-35 17-16,-1 19 16,-17-1-16,-17 18 15,17-18-15,-18-17 0,1-1 16,-19 1-16,1 0 16,17-18-16,1 0 15,17-18-15</inkml:trace>
  <inkml:trace contextRef="#ctx0" brushRef="#br0" timeOffset="73120.16">6491 2152 0,'0'-18'16,"0"36"-16,-18-36 0,18 54 15,0-19-15,-17 19 16,17 34 0,0-17-16,0-18 0,0 1 15,0-1-15,17 0 0,1 18 16,0-35-16,17 17 16,-17-35-16,-1 0 15</inkml:trace>
  <inkml:trace contextRef="#ctx0" brushRef="#br0" timeOffset="73521.225">6720 2381 0,'-17'0'16,"17"36"-16,0-19 15,0 18 1,0-17-16,0 17 0,17-17 0,-17 0 16,36-1-1,-19 1-15,19-18 16,-19-18-1</inkml:trace>
  <inkml:trace contextRef="#ctx0" brushRef="#br0" timeOffset="73898.432">7003 2452 0,'-18'0'15,"0"0"1,1 17-16,17 1 16,-18 35-16,18-35 15,0 17 1,0-17-16,18-1 16,-1 1-16,1-18 15,0 0-15,-1-18 16,-17 1-16,18-1 15,-18-17 1,0 17-16,0-17 16,0 52-1,18 1 1,-18 0-16,35-1 16,-18 1-16,1-18 15,0 0 1,-1 0-16,1 0 0,-18-18 15</inkml:trace>
  <inkml:trace contextRef="#ctx0" brushRef="#br0" timeOffset="74103.978">7232 2381 0,'0'0'0,"18"18"16,-1-18-16,36 0 16,-35 0-16,17 0 0,-17-18 15,-1 18-15,1 0 16</inkml:trace>
  <inkml:trace contextRef="#ctx0" brushRef="#br0" timeOffset="74305.653">7303 2275 0,'0'36'0,"0"-72"15,0 125-15,0-19 16,0-35-16,35 1 15,-35-19-15,35 1 0,-35 0 16,18-18-16</inkml:trace>
  <inkml:trace contextRef="#ctx0" brushRef="#br0" timeOffset="80505.72">7602 2417 0,'18'0'15,"-18"-18"-15,-18 0 47,1 18-31,-1 0-1,0 0-15,1 0 16,-1 18-16,18 0 16,0-1-1,0 1-15,35 17 16,-17-17-16,17-1 15,-17-17-15,0 18 16,-1 0-16,-17-1 16,-35-17-1,35 18 1,-18-18-16,-17 0 16,17 0-16,1 0 0,17-18 15</inkml:trace>
  <inkml:trace contextRef="#ctx0" brushRef="#br0" timeOffset="80777.923">7602 2011 0,'36'35'16,"-19"0"-16,19-17 0,16 53 16,-16-18-16,-1-18 0,-17 0 15,-1 36 1,1-36-16,-18 35 16,-18-34-16,1-1 0,17-17 15,-18 17-15,0-17 0,1-1 16,-1-17-16</inkml:trace>
  <inkml:trace contextRef="#ctx0" brushRef="#br0" timeOffset="81244.944">8114 2452 0,'18'0'31,"-1"-18"0</inkml:trace>
  <inkml:trace contextRef="#ctx0" brushRef="#br0" timeOffset="81379.303">8273 2434 0,'17'0'16,"1"0"-1,-18-17 1</inkml:trace>
  <inkml:trace contextRef="#ctx0" brushRef="#br0" timeOffset="81523.188">8467 2452 0,'0'0'0,"17"0"15</inkml:trace>
  <inkml:trace contextRef="#ctx0" brushRef="#br0" timeOffset="81622.949">8625 2469 0,'18'0'15</inkml:trace>
  <inkml:trace contextRef="#ctx0" brushRef="#br0" timeOffset="82317.279">8925 2187 0,'-17'-17'16,"34"34"-16,-34-17 0,34 53 16,1 0-16,0 0 15,-1 0-15,1 0 16,-1 0-16,19 17 16,-19-52-16,-17 0 15,0-1-15,0-34 16,0-1-16,-17-53 15,-1 18-15,0-35 16,1 53-16,-1-53 16,18 53-16,35-18 15,-17 35-15,35 0 16,-18 36-16,1 0 16,-19 17-16,1 18 15,-18-18-15,-18 0 16,1-17-1,-1 0-15,-17-1 0,-1-17 16,19 0-16,-1 0 16,18-17-1</inkml:trace>
  <inkml:trace contextRef="#ctx0" brushRef="#br0" timeOffset="82601.534">9349 2117 0,'0'-18'16,"-18"36"-1,18 35 1,-18-18-1,18 53-15,0-35 16,0 18-16,18-36 16,17 0-16,-17-17 15,17-1 1,-17-17-16,17-17 16</inkml:trace>
  <inkml:trace contextRef="#ctx0" brushRef="#br0" timeOffset="82941.292">9507 2223 0,'18'17'15,"0"1"1,-1-1-1,1 1-15,0 0 0,-1-1 16,-17 1 0,0 0-16,0-1 15,-17 1 1,17 0-16,0-1 16,0 1-1,0-1-15,0 1 0,17 0 16,1-18-1,-1 0-15,-34 0 32</inkml:trace>
  <inkml:trace contextRef="#ctx0" brushRef="#br0" timeOffset="83085.121">9490 2381 0,'0'0'0,"17"18"15,1-18-15,17 0 0,18 0 16,-35 0-16,35 0 16,-36 0-1,1 0-15,-18-18 16</inkml:trace>
  <inkml:trace contextRef="#ctx0" brushRef="#br0" timeOffset="83396.449">9754 2346 0,'0'35'0,"0"-17"15,0 0-15,0 34 16,0-34-16,18-18 0,-18 18 16,35-18-1,-17 0-15,0 0 0,17-36 16,-35 19-16,17-1 15,-17 1-15,0-1 0,0 0 16,0 1-16,18 17 31,-18 35-15,18-17-16,-1 17 16,1-35-16,0 35 15,-1-35-15,-17 18 16,18-18-16</inkml:trace>
  <inkml:trace contextRef="#ctx0" brushRef="#br0" timeOffset="83669.79">10054 2064 0,'0'0'0,"0"17"0,18 36 16,-1-35-16,-17 53 16,18-1-1,-18-35-15,0 1 0,0-19 16,18 54-16,-18-54 15,17 1-15</inkml:trace>
  <inkml:trace contextRef="#ctx0" brushRef="#br0" timeOffset="83992.649">10231 2364 0,'0'0'0,"0"35"16,0-17-16,0 17 16,0-18-1,17-17-15,-17 18 0,35 0 16,-17-18 0,0-18-16,-1 0 15,-17 1-15,18-1 16,-18 1-16,18-1 15,-1 18 17,-17 35-32,0-17 15,18-1-15,0 1 16,-1 0-16,1-18 16</inkml:trace>
  <inkml:trace contextRef="#ctx0" brushRef="#br0" timeOffset="84220.255">10530 2011 0,'71'53'16,"-142"-106"-16,177 141 0,-53-17 15,-35-36-15,-18 0 0,0 0 16,0 36-16,0-36 16,-18-17-16,-35 52 15,18-17 1,17-35-16,-17 0 0</inkml:trace>
  <inkml:trace contextRef="#ctx0" brushRef="#br0" timeOffset="85031.581">7461 2893 0,'18'0'16,"-18"17"-1,18 19-15,-1-1 0,18 53 16,-35-35 0,18-18-16,0 18 15,-1-17-15,-17-19 0,18 18 16,-18-17-16,-18-36 16,18 1-1,-17-1-15,-1-17 0,18-18 16,0 18-16,0-18 0,0-35 15,18 35-15,17-18 16,-17 54-16,-1-1 16,1 18-16,17 0 15,-17 18-15,-18 34 16,0-16-16,0-19 16,-35 36-16,17-35 15,-17 17-15,-1-35 16,19 0-16,17-17 15</inkml:trace>
  <inkml:trace contextRef="#ctx0" brushRef="#br0" timeOffset="85265.964">7867 2805 0,'-18'17'16,"18"1"-16,0 0 0,0 17 0,0 0 16,0 36-1,0-36-15,18 18 0,-18-18 16,18 0-16,-1-17 0,19 35 16,-36-35-16,35-1 15</inkml:trace>
  <inkml:trace contextRef="#ctx0" brushRef="#br0" timeOffset="87128.252">8167 2858 0,'17'0'16,"-34"0"-1,-1 17 1,1 1-16,17-1 15,-18-17-15,0 18 16,18 0-16,0-1 16,0 1-16,0 0 0,18 17 15,0-17-15,-1-1 16,1 18 0,-1-17-16,19 0 15,-36-1-15,17-17 0</inkml:trace>
  <inkml:trace contextRef="#ctx0" brushRef="#br0" timeOffset="87485.302">8308 2893 0,'0'17'15,"0"1"1,0 0-16,18 17 0,-18 0 15,35 1-15,-18-1 16,19 0-16,-19-35 16,1 0-16,0 0 15,-1-18-15,1 1 0,0-1 16,-18-52 0,0 52-16,0-17 0,0 17 15,0-17-15,0 17 16,0 36-1,17 35 1,1-18-16,-18-17 16,18-1-16,17 19 15,-35-19-15,17 1 16,1-18 0</inkml:trace>
  <inkml:trace contextRef="#ctx0" brushRef="#br0" timeOffset="87901.714">8696 2928 0,'0'0'0,"0"18"0,0 17 16,18-17-16,-18-1 0,17 36 15,-17-35-15,0-1 16,18-17-1,-18-17 1,-18-18 0,18-18-16,0 35 15,0-17-15,0 17 0,18-35 16,0 53-16,-18-17 16,17 17-16,-17 17 15,18 18 1,-1-17-16,1 35 15,0-35-15,-1-1 16,1 1-16,0-18 0,-1 18 16,1-36-16,0 18 15,-18-18-15,0 1 0,0-19 16,0 19 0,0-1-16,0 0 0,0 1 0,-18-1 15,0 1-15,18-1 16</inkml:trace>
  <inkml:trace contextRef="#ctx0" brushRef="#br0" timeOffset="88073.671">9013 2893 0,'0'0'16,"18"35"-16,0 0 15,-18 1-15,17 17 16,-17-36-16,18 18 16</inkml:trace>
  <inkml:trace contextRef="#ctx0" brushRef="#br0" timeOffset="88268.691">9119 2875 0,'-17'35'0,"34"-70"0,-52 88 15,17-53-15,18 18 16,18-18-16,0 17 16,-1-17-16,1 18 0,0-18 15,17 18 1,-17-18-16,-1 0 15</inkml:trace>
  <inkml:trace contextRef="#ctx0" brushRef="#br0" timeOffset="88557.715">9243 2787 0,'0'18'16,"17"-1"-16,1 1 16,17 0-16,-17-1 15,17 18-15,-17-17 16,-18 0-16,0-1 16,-18-17-1,18 18-15,-35-18 16,35 18-16,-18-18 15,1 0-15,17 17 0,0 1 16,0 0 0</inkml:trace>
  <inkml:trace contextRef="#ctx0" brushRef="#br0" timeOffset="88819.41">9437 2699 0,'0'0'16,"17"17"-16,19 1 0,-19 0 0,19 35 16,-19-18-16,36 35 15,-35-52 1,-1 17-16,-17 1 15,0-19-15,0 1 0,-17 35 16,-1-36-16,-35 19 16,18-36-16,17 17 15</inkml:trace>
  <inkml:trace contextRef="#ctx0" brushRef="#br0" timeOffset="90025.673">7673 3528 0,'0'17'16,"18"36"-16,-18-17 15,35 52-15,-18-35 16,1-18-16,0 36 16,-1-36-16,1-18 15,-18-34 1,-18-54 0,18 18-16,0 18 15,0-18-15,-17 18 0,17-53 16,0 70-1,17-35-15,1 36 16,0-1-16,-1 18 0,1 0 16,0 35-16,-18-17 15,17 35-15,-34-36 16,17 1-16,-18 0 16,0 17-16,1-35 15,-1 18-15</inkml:trace>
  <inkml:trace contextRef="#ctx0" brushRef="#br0" timeOffset="90248.264">8149 3404 0,'-17'18'0,"-1"17"15,0 1-15,18-1 0,0 35 16,0 1 0,18-36-16,-18-17 15,35 35-15,-17-36 16,-1-17-16,-17 18 16,18-18-16,-18-18 15</inkml:trace>
  <inkml:trace contextRef="#ctx0" brushRef="#br0" timeOffset="90525.502">8378 3422 0,'-17'18'15,"17"-1"-15,-35 19 16,35-19-16,-18 1 16,0 17-16,1-17 15,17 17 1,17-17 0,1-1-16,17 1 15,-17-18-15,-1 0 16,1 18-16,0-18 0,17 0 15</inkml:trace>
  <inkml:trace contextRef="#ctx0" brushRef="#br0" timeOffset="90954.642">8573 3440 0,'0'17'16,"0"19"0,0-1-16,17 18 15,-17-18-15,18 18 16,-1-35-16,1-1 15,0-17-15,17 18 16,-17-18-16,-1-18 0,19 1 16,-36-1-1</inkml:trace>
  <inkml:trace contextRef="#ctx0" brushRef="#br0" timeOffset="91121.587">8573 3598 0,'17'0'16,"1"-17"-16,-1 17 0,1-18 15,17 0-15,-17 18 16,0-17-16,-54 17 31,19-18-31</inkml:trace>
  <inkml:trace contextRef="#ctx0" brushRef="#br0" timeOffset="91237.896">8573 3387 0,'17'-18'16,"-34"36"-16,52-36 0,0 0 0,0 18 15,-17 0-15,0 0 16,-1 0-16,-17 18 16,0 0-16</inkml:trace>
  <inkml:trace contextRef="#ctx0" brushRef="#br0" timeOffset="91604.871">8908 3493 0,'17'0'16,"-17"17"-16,0 1 16,-17-1-16,17 19 15,0-19-15,17 36 16,-17-35-16,36 0 16,-19-18-16,18 0 15,-17 0 1,0-18-16,-1 0 0,1-17 15,-18 17-15,0-17 16,0 17-16,-18 18 16,18-17-16,-17 17 0,-1-18 15,0 18-15</inkml:trace>
  <inkml:trace contextRef="#ctx0" brushRef="#br0" timeOffset="91883.087">9208 3422 0,'0'0'0,"-18"0"16,18 18-1,0-1 1,0 1-16,18 17 15,-18-17-15,17 17 16,-17-17-16,18-1 16,-36-17 15,1 0-15,-1 18-1,0-18-15,1 0 0,-1 0 16</inkml:trace>
  <inkml:trace contextRef="#ctx0" brushRef="#br0" timeOffset="92206.583">9296 3387 0,'17'17'16,"19"1"0,-19-18-16,1 18 15,35-18 1,-36 17-16,1-17 0,0 0 0,-1 0 16,19 0-1,-19 0-15,-17 18 16,-17 0-16,-1-1 15,-17 18 1,17-17-16,-17 0 16,35-1-1,0 1-15</inkml:trace>
  <inkml:trace contextRef="#ctx0" brushRef="#br0" timeOffset="92578.126">9684 3298 0,'0'0'16,"17"18"15,1 0-15,17 17-1,-35-17-15,36 35 16,-36-18-16,0 18 15,0-18-15,-18 0 0,-17 18 16,17-17-16,0-19 16,1 1-16,17-1 0,-53 1 15</inkml:trace>
  <inkml:trace contextRef="#ctx0" brushRef="#br0" timeOffset="104306.038">1958 13441 0,'0'0'16,"-18"0"-16,36 17 0,0-17 15,-1 18-15,71-18 16,1 0-16,105 0 16,-89 0-16,19 0 15,17 0-15,124 0 16,-124-18-16,106 18 15,-159 0-15,71 0 16,-106 0-16,-1 18 16</inkml:trace>
  <inkml:trace contextRef="#ctx0" brushRef="#br0" timeOffset="120149.539">6703 7003 0,'17'0'16,"19"0"-1,-1 17-15,0-17 16,18 0-16,88 18 16,-53-18-16,142 0 15,-107 0-15,159 0 16,-105 0-16,-1 0 15,18-18-15,0 18 16,-17-17-16,-1 17 0,142-18 16,-177 0-16,88 1 15,-141 17-15,-17 0 16,-18 0-16,-18 17 0,18 1 16,-35-18-16,-1 18 15,-17-1 1,0-34-16</inkml:trace>
  <inkml:trace contextRef="#ctx0" brushRef="#br0" timeOffset="120405.22">9737 6703 0,'35'35'15,"-17"-17"-15,17-1 16,0 1-16,18 0 0,35 35 16,-52-36-16,52 36 15,-71-35-15,19 17 16,-36-17-16,-18-1 16,-17 1-16,-1 0 0,-52 17 15,35-18-15,-35 1 16,53 0-16,0 17 15</inkml:trace>
  <inkml:trace contextRef="#ctx0" brushRef="#br0" timeOffset="121006.825">10619 6244 0,'0'-17'0,"0"34"15,0 36 1,17 0-16,-17 18 0,18 17 15,0 0-15,-18 141 16,0-105-16,0 105 16,0-123-16,0-18 15,17 53-15,1-70 16,-1-1-16,1-52 16,0 0-1,-18-36-15,17-35 16</inkml:trace>
  <inkml:trace contextRef="#ctx0" brushRef="#br0" timeOffset="121763.09">10513 6103 0,'0'0'0,"17"0"16,19 0 0,-1 0-16,53-18 15,-35 18 1,18-17-16,105-18 15,-70 17-15,141 0 16,-88 18-16,123-17 16,-123 17-16,140 0 15,-175 0-15,105 0 16,-141 17-16,1-17 16,-37 0-16,1 0 0,-17 0 15,17 0-15,-36 18 16,1-18-16,-18 18 15,0-1 1,0 1-16,0 52 16,0-34-16,-18 69 15,18-34-15,0 70 16,0-53-16,0 1 0,-17-1 16,17 88-1,0-88-15,0 0 16,0 1-16,17-19 0,19 54 15,-19-71-15,18 52 16,-17-69-16,17 52 16,-35-53-16,36 18 15,-36-35-15,0-1 16,0 1-16,-36 0 16,19-18-16,-1 0 15,-17 17-15,0-17 0,-18 0 16,-53 18-16,35-18 15,-105 0 1,70 0-16,-159 0 16,124 0-16,-194-18 15,159 1-15,-89-1 16,177 18-16,-18-18 16,36 18-1,52 0-15,-17 0 16</inkml:trace>
  <inkml:trace contextRef="#ctx0" brushRef="#br0" timeOffset="122119.743">10830 7497 0,'0'0'15,"0"35"-15,0-18 0,0 19 16,0-19-16,0 19 15,0-19-15,0 19 16,0-19-16,36 18 16,-19-17-1,36 0-15,-35-18 16,-1 0-16,36 0 16,0 0-1</inkml:trace>
  <inkml:trace contextRef="#ctx0" brushRef="#br0" timeOffset="123720.717">11624 6932 0,'0'-35'16,"0"70"-16,0-105 0,0 52 0,0-17 15,-18-1-15,-17 1 16,0 17-16,-18 1 16,18 34-16,-1 1 15,-34 35 1,35 0-16,-18 53 16,53-53-16,0 52 15,35-52-15,18 18 16,-18-53-16,71-1 15,-53-17-15,35-35 16,-53 17-16,1-52 16,-36 34-16,0-52 15,-18 53-15,-17-36 16,17 36-16,-17 0 16,35 53-1,0 17 1,17 0-16,1 0 0,0 1 15,17 17-15,-17-18 0,17 0 16,35 36-16,-52-54 16,17 36-16,-35-35 15,18-18 1,-36 0-16</inkml:trace>
  <inkml:trace contextRef="#ctx0" brushRef="#br0" timeOffset="124175.927">11994 6262 0,'0'0'0,"0"-18"0,18 18 16,-36 18 31,1-1-32,-1 1-15,1 0 16,-1 17-16,-17-17 0,-1 17 16,36-17-16,-17 17 15,17-18-15,17-17 16,-17 18-16,18 0 0,17-1 16,18 19-16,-35-19 15,35 1 1,-36 0-16,1-1 15,-18 1-15,0 0 16,-18-18-16</inkml:trace>
  <inkml:trace contextRef="#ctx0" brushRef="#br0" timeOffset="124449.655">12188 6350 0,'18'-18'0,"-36"36"0,54-18 32,-36 35-17,0 1-15,0-19 16,0 18-16,0-17 0,0 0 15,0 17-15,17-17 16,-17-1-16,18-17 16,0 0-16,-18-17 15</inkml:trace>
  <inkml:trace contextRef="#ctx0" brushRef="#br0" timeOffset="124805.101">12312 6244 0,'18'18'16,"-18"-1"-16,35 1 15,-17 0 1,17-1-16,0 1 15,-17 0-15,-1-18 0,36 17 16,-35-17-16,0 18 16,-1-18-16,-17 18 15,0-1 17,0 1-32,-17-18 15,17 17-15,-18 1 0,18 0 16,-35 17-16,17-17 15,0 17-15,-17 18 16,17-18-16,1-17 16</inkml:trace>
  <inkml:trace contextRef="#ctx0" brushRef="#br0" timeOffset="126696.264">11659 5080 0,'0'-18'16,"0"36"-1,18 53 1,-18-1 0,0 71-16,0-53 15,18 89-15,-18-107 16,0 54-1,17-71-15,1 17 0,-18-52 16,18 0-16,-18-36 31</inkml:trace>
  <inkml:trace contextRef="#ctx0" brushRef="#br0" timeOffset="127136.436">11324 5362 0,'0'0'16,"18"0"0,-1-17 15,1 17-31,0-18 16,17-17-16,-17-1 15,17 19-15,0-36 16,-17 18-16,35-18 15,-36 35-15,1 0 16,17 36 0,-17 0-16,17-1 0,18 54 15,-18-54-15,1 19 16,-19-19-16,19 19 16,-19-19-16,1 1 0,0 0 15,-1-18-15,1 17 16</inkml:trace>
  <inkml:trace contextRef="#ctx0" brushRef="#br0" timeOffset="128008.035">11183 4233 0,'0'-17'16,"0"-1"-16,0 36 31,0-1-15,18 19-16,-18 17 0,17 17 15,1-17-15,17 18 16,-17-54-16,17 1 15,-17-18-15,17 17 0,-17-34 16,17-1-16,-17 1 0,17-54 16,-17 18-1,-18-35-15,0 53 16,-18-18-16,0 53 16,18 35-1,0 0-15,18 53 16,-18-35-16,35 53 15,-17-71-15,-1 1 16,-17 17-16,0 0 16,0-36-16,-52 1 15,34 0-15,-53-36 16,36 0-16,-35-17 16,34 17-16,-17-52 15,36 52-15,-1-17 16</inkml:trace>
  <inkml:trace contextRef="#ctx0" brushRef="#br0" timeOffset="128391.733">11060 3810 0,'0'0'16,"17"0"0,1-18-1,0 1-15,-1-1 0,1-17 0,17 0 16,0-18-16,-17 17 15,17 1-15,-35 17 16,18 18 0,-18 36-1,18-1-15,17 18 16,-18-18-16,19 18 16,-19-18-16,1-17 0,17 17 15,-17-17 1</inkml:trace>
  <inkml:trace contextRef="#ctx0" brushRef="#br0" timeOffset="129003.862">11942 3457 0,'17'0'15,"-34"0"17,-19 36-17,19-19-15,-19 1 16,1-1-16,17 1 15,1 0-15,-1-1 0,1 19 16,17-19-16,17 19 16,1-1-16,17 0 15,0-17-15,18-1 16,-35 1-16,0 0 16,-18-1-16,0 1 15,-18-18 1</inkml:trace>
  <inkml:trace contextRef="#ctx0" brushRef="#br0" timeOffset="129337.248">11994 3563 0,'18'-18'15,"0"18"-15,17-17 16,-17 17-16,-1 17 0,19 1 16,-19 0-16,-17 35 15,0-36-15,0 36 16,-17-35-16,-19 17 16,19-35-16,-19 18 15,54-18 1,0 17-1,-1-17-15,36 18 16,-35-18 0,-1 0-16,1 0 15,0 0-15</inkml:trace>
  <inkml:trace contextRef="#ctx0" brushRef="#br0" timeOffset="129774.472">12294 3493 0,'0'0'0,"18"17"94,17 1-79,1-1-15,-19 1 16,54 17-16,-36-17 16,18 17-1,-18-17-15,18 0 16,-35-18-16,-1 0 15,-34 17 17,-1-17-1,0 35-15,1 1-16,-36 17 15,18-36-15,-18 54 16,17-36-16,1-17 15</inkml:trace>
  <inkml:trace contextRef="#ctx0" brushRef="#br0" timeOffset="132280.955">11853 8008 0,'0'35'31,"0"1"-31,0 87 16,0-52 0,0 105-16,0-88 15,0 71-15,18-88 16,0 34 0,-18-52-16,17-17 0,1 34 15,-18-52-15,0-1 16,-18-17-1,18-17-15</inkml:trace>
  <inkml:trace contextRef="#ctx0" brushRef="#br0" timeOffset="132663.305">11642 8202 0,'0'0'0,"17"0"32,1-35-17,0 17 1,17-17-16,-17 0 15,-1-18-15,1 35 16,-1-35-16,1 36 16,0-1-1,-1 36 1,19 17-16,-19 0 16,36 36-16,-35-36 15,17-17-15,0 17 0,1 0 16,-19-17-16,19-1 15</inkml:trace>
  <inkml:trace contextRef="#ctx0" brushRef="#br0" timeOffset="135310.177">11536 9507 0,'-18'-17'0,"18"34"47,-17 36-32,17 18-15,17-36 0,1 36 16,-1-36 0,19 18-16,-1-35 15,18-1-15,-35-17 16,52-17-16,-52-1 15,35-35-15,-36 18 16,1 17 0,-18-17-16,18-1 0,-18-16 15,0 34-15,17-17 16,-17 17-16,0 36 16,18 35-1,-18-18 1,35 71-16,-17-53 15,17 70-15,-17-52 16,17 34-16,-35-52 16,0-17-16,0 17 0,-35-1 15,17-34-15,-35 17 16,36-17 0,-54-18-16,18 0 15,-35-35-15,53 17 16,-18 0-16,17 18 0,1-17 15,17-1-15,1 18 0,17-17 16,0-1 0,0 0-16</inkml:trace>
  <inkml:trace contextRef="#ctx0" brushRef="#br0" timeOffset="136394.848">12524 9208 0,'-18'0'31,"0"0"-15,1 17-16,-1-17 0,-17 18 16,0-1-16,17-17 0,-17 18 15,-36 0-15,53-1 16,-17 1-1,17 0-15,36 17 16,0 0-16,35 0 16,-18 1-16,53-1 15,-53-17-15,18 17 16,-35-17 0,0-18-16,-1 17 15,-34 1-15,-1-1 16</inkml:trace>
  <inkml:trace contextRef="#ctx0" brushRef="#br0" timeOffset="136686.121">12700 9278 0,'0'18'31,"18"-1"-31,-18 19 16,0-19-16,17 1 16,-17 17-16,0-17 15,18 17-15,-18-17 16,0-1-16,0 1 0,18-18 15,-18-18 17</inkml:trace>
  <inkml:trace contextRef="#ctx0" brushRef="#br0" timeOffset="137061.975">12841 9190 0,'0'-18'0,"0"36"15,18 0 1,-1 17-16,1-18 16,17 1-16,-17 0 15,35-1-15,-35 1 16,52 0-16,-52-18 15,-1 0-15,19 17 16,-19-17-16,1 18 16,-18 0-16,0-1 15,0 1-15,-18-18 16,18 17 0,0 1-16,-17 0 15,-1-1 1,0 19-16,1-19 15,-19 36-15,19-35 16,-36 52-16,18-34 16,-1-1-16</inkml:trace>
  <inkml:trace contextRef="#ctx0" brushRef="#br0" timeOffset="145141.293">11448 11148 0,'0'0'16,"-36"-18"-16,19 18 0,-36 18 15,35-1-15,-35 54 16,36-36-16,-1 18 16,18 35-16,0-52 15,0-1-15,18 0 0,17 0 16,35 18-16,-34-35 16,34-18-16,-17 0 15,18 0 1,-18-18-16,-18 1 0</inkml:trace>
  <inkml:trace contextRef="#ctx0" brushRef="#br0" timeOffset="145627.123">11765 11448 0,'-17'-18'16,"34"36"-16,-52-36 0,17 18 0,18 18 0,-35 17 16,17 0-1,1 53-15,17-52 16,17-1-16,19 0 15,-19-17-15,54-18 16,-54 0-16,54-35 16,-53 17-16,-1-35 15,-17 18-15,0 17 16,0-17-16,-17 17 0,17 1 16,-36-1-16,36 36 15,-17 17 1,17-18-16,17 36 15,1-35-15,35 17 16,-18-17-16,18 0 16,-18-18-16,-17 0 15,-18-18-15,0-17 16,-18 17 0,-17-17-16,35-1 15,-18 19-15,18-1 16,18 1-16,17-1 15,1 18-15,52 0 16,-53 0-16,36-18 16,-36 18-1,0 0-15,-35 18 32,-35-18-32,0 0 15,17 0-15</inkml:trace>
  <inkml:trace contextRef="#ctx0" brushRef="#br0" timeOffset="145792.56">12188 11183 0,'0'0'0,"0"88"16,0-17-16,0 35 15,18-36-15,0 36 16,-18-53-16,17-18 0,19 36 15,-19-54-15,1-17 16</inkml:trace>
  <inkml:trace contextRef="#ctx0" brushRef="#br0" timeOffset="146065.788">12665 11448 0,'-36'0'0,"72"0"0,-107 0 16,36 17-16,17 19 16,1-1-16,17-18 15,0 1-15,17 17 16,19-17-16,-19 0 0,18-18 16,1 17-16,-19 1 0,19 0 15,-36-1-15,0 1 16,-18-18-16,18 18 0,-71-1 15,36 1 1,-35 17-16,34-17 16,-34 17-16</inkml:trace>
  <inkml:trace contextRef="#ctx0" brushRef="#br0" timeOffset="150881.752">10901 9648 0,'0'-17'0,"-18"17"16,18-18-1,18 36 1,17-18 0,0 0-1,1 17-15,-1-17 0,36 0 16,-19 0-16,1 18 16,-35-18-1,-36 18 1</inkml:trace>
  <inkml:trace contextRef="#ctx0" brushRef="#br0" timeOffset="151032.033">10901 9825 0,'35'0'16,"0"0"-16,1 0 0,34-18 15,-34 18-15,-19 0 16,1 0-16,-1 0 15,1 18-15,0-18 0</inkml:trace>
  <inkml:trace contextRef="#ctx0" brushRef="#br0" timeOffset="151643.157">9737 9613 0,'17'18'31,"1"-1"-15,0 1 0,52 17-16,-52-17 15,70 35-15,-53-35 16,1 17-16,34 0 16,-52-17-16,17-18 15,-35 17-15,18 1 0</inkml:trace>
  <inkml:trace contextRef="#ctx0" brushRef="#br0" timeOffset="151870.761">10072 9560 0,'0'0'16,"-18"0"-16,1 18 0,-19 0 0,-17 52 15,36-35 1,-19 1-16,1 17 0,-35 17 16,52-35-16,-35 1 15,35-19-15,1 1 16,34-36 0,36-17-1</inkml:trace>
  <inkml:trace contextRef="#ctx0" brushRef="#br0" timeOffset="152282.051">10125 9031 0,'-18'0'15,"0"0"1,-17 18-1,18-18-15,-1 17 0,0 1 16,-17 0 0,35 17-16,0-17 15,18 35-15,-18-18 16,53 18-16,-36-18 16,36 0-16,-18-17 15,1 0-15,-19-1 16,19-17-16</inkml:trace>
  <inkml:trace contextRef="#ctx0" brushRef="#br0" timeOffset="152604.615">10266 9084 0,'0'0'0,"17"0"16,19 18 0,-19-18-16,19 0 15,-19 17-15,1-17 16,0 18-16,-1 17 16,-17-17-16,-17 35 15,-1-36-15,0 1 16,-17 17-1,17-35-15,1 18 0,17 0 16,17-18 0,1 0-16,35 0 15,-35 0-15,17 0 16,-17 0-16,-1 0 16</inkml:trace>
  <inkml:trace contextRef="#ctx0" brushRef="#br0" timeOffset="152989.137">10460 8978 0,'0'0'16,"18"18"-1,-1-1 1,1-17-16,35 18 16,-36-18-16,54 18 15,-36-18-15,18 17 16,-18-17 0,1 18-16,-36 0 15,0-1-15,0 1 16,0 0-16,-18-1 15,0-17 1,1 18 0,-1 0-16,0-1 15,1 1-15,-1 17 16,1 0-16,-1 1 0,-17 17 16,17-18-1</inkml:trace>
  <inkml:trace contextRef="#ctx0" brushRef="#br0" timeOffset="180278.385">11553 2893 0,'0'-18'31,"0"1"-15,0-1-1,-17 0-15,17 1 0,0-19 16,-18 1-1,1-36-15,17 36 16,-18-71-16,18 53 16,-18-70-16,1 70 15,17-88-15,-18 70 16,18 18-16,0-17 16,0 17-16,0 0 0,0 18 15,0-36-15,18 54 16,-1-19-16,19-17 15,-19 18-15,54-18 16,-36 18-16,53 0 16,-35 35-16,53 0 15,-53 0-15,53 0 16,-53 0-16,17 0 16,-35 0-16,1-18 15,-72 18 16</inkml:trace>
  <inkml:trace contextRef="#ctx0" brushRef="#br0" timeOffset="183482.4">12541 900 0,'18'0'0,"-18"35"16,18-17 0,-1 34-16,1-16 0,35 70 15,-18-54-15,18 54 16,-35-70-16,17 34 15,-18-35-15,-17 1 16,18-19-16,-18 1 16,-18-36-1,18-17 1,-17 17-16,-1-17 16,1 0-16</inkml:trace>
  <inkml:trace contextRef="#ctx0" brushRef="#br0" timeOffset="183697.472">12594 953 0,'0'0'16,"18"-36"-16,52 19 15,-34-1-15,-1 18 16,18 0-16,-18-18 0,53 36 16,-52 0-16,-19 17 15,1-17-15,0 17 0,-18 0 0,-36 18 16,1-35-1,-53 17-15,52-17 16,-52-18-16,71 0 16,-19 0-1,36-18-15</inkml:trace>
  <inkml:trace contextRef="#ctx0" brushRef="#br0" timeOffset="184683.595">13441 741 0,'-18'-18'0,"1"18"31,-1 18-31,18-1 16,-18 54-16,1-36 15,-1 71-15,18-53 16,0 35-16,0-35 16,0-18-16,0 18 15,18 0-15,17 18 16,-17-36-16,17 0 15,-18-17-15,1 0 0,0-18 16,-18 17-16</inkml:trace>
  <inkml:trace contextRef="#ctx0" brushRef="#br0" timeOffset="185763.146">14923 670 0,'0'18'15,"0"35"1,0-18-16,17 53 16,-17-17-1,0 35-15,18-36 16,-1 36-16,-17-71 16,18 54-16,0-72 15,-1 18-15</inkml:trace>
  <inkml:trace contextRef="#ctx0" brushRef="#br0" timeOffset="186518.475">13758 1464 0,'18'0'16,"35"-18"0,0 18-1,70-17-15,-52 17 16,105-36 0,-105 36-16,17 0 0,-17-17 0,-19 17 15,54 0 1,-88 0-16,0 17 0</inkml:trace>
  <inkml:trace contextRef="#ctx0" brushRef="#br0" timeOffset="188258.6">2293 2999 0</inkml:trace>
  <inkml:trace contextRef="#ctx0" brushRef="#br0" timeOffset="188654.17">4092 2858 0,'18'0'15,"-18"17"1,-18 1-1</inkml:trace>
  <inkml:trace contextRef="#ctx0" brushRef="#br0" timeOffset="194347.219">15522 935 0,'0'0'16,"-17"-18"-16,-1 1 15,0 17 1,1 0 0,-1 0-1,18 17-15,-18 1 16,18 0-16,0-1 0,0 1 0,0-1 15,0 19-15,18-19 0,-18 19 16,18-19-16,-1 1 0,36 17 16,-17-35-16,-19 18 15,1-18-15,17 0 16,0-18-16</inkml:trace>
  <inkml:trace contextRef="#ctx0" brushRef="#br0" timeOffset="194739.433">15822 970 0,'-35'0'16,"17"18"-16,1-1 15,-1 1-15,0 0 0,18-1 16,0 1-16,0 0 0,0 17 15,18-17-15,17-1 16,-17-17-16,17 0 16,-17 0-1,-1-17-15,-17-1 16,18 0-16,-18 1 16,-18-19-16,18 19 15,-17-1 1,17 36-1,35-1 1,-35 1-16,35 0 16,-17-1-16,0-17 15,34 18-15,-34-18 16,0 0 0,-18-18-16</inkml:trace>
  <inkml:trace contextRef="#ctx0" brushRef="#br0" timeOffset="194953.916">16034 970 0,'17'0'31,"19"-17"-31,-1 17 16,18 0-1,-18-18-15,-17 18 16,-1 0-16,1-18 0,0 18 16,-36 0-1</inkml:trace>
  <inkml:trace contextRef="#ctx0" brushRef="#br0" timeOffset="195155.452">16157 723 0,'0'53'15,"0"0"-15,0-18 16,18 36-16,-18-36 16,18-17-16,-18 17 0,0 0 15,17-17-15,-17 0 16,18-1-16,-1 19 15</inkml:trace>
  <inkml:trace contextRef="#ctx0" brushRef="#br0" timeOffset="195522.976">16528 970 0,'0'-17'15,"0"-1"-15,-36 18 16,19 0 0,-19 0-1,36 18-15,0-1 16,0 1-16,18 17 15,0-17-15,17 17 16,0-35-16,1 18 16,-36-1-16,17-17 15,-34 18 1,-1-18 0,0 0-16,1 0 0,-19 18 15,19-18-15,-1 0 0,-17 0 31</inkml:trace>
  <inkml:trace contextRef="#ctx0" brushRef="#br0" timeOffset="195777.693">16528 494 0,'53'18'16,"-36"-1"-16,18 18 15,1 1-15,-1 17 0,53 35 16,-52-35-16,-1 53 16,-35-53-16,0 52 15,0-52-15,-35 18 16,17-36-16,-17 0 15</inkml:trace>
  <inkml:trace contextRef="#ctx0" brushRef="#br0" timeOffset="197090.2">13811 953 0,'-17'0'15,"17"-18"-15,-18 0 16,0 18-16,1 0 16,-1 0-16,0 0 15,1 18-15,-1 0 16,18 17 0,-17-18-16,34 1 15,-17 0-15,18-1 0,-1 1 0,19 0 16,-1-18-16,0 0 15,-17 0-15,0 0 16,-18-18-16,17 0 16,-17 1-16,0-1 15,0 0-15,-17-17 16,17 18-16,-18-1 16,18 0-16,0 36 46,18 17-30,-18-17-16,17-1 0,1-17 16,-1 36-16,1-36 15,-18 17-15</inkml:trace>
  <inkml:trace contextRef="#ctx0" brushRef="#br0" timeOffset="197339.863">13952 935 0,'18'53'0,"0"-36"16,-18 19-16,17-19 16,1-17-16,0 18 0,-1-18 15,1 0-15,-1 0 16,-17-18-16,18 1 15,-18-1-15,0 0 0,0 1 16,-18-1-16,18 1 0,0-19 16,-17 19-16,17-1 15</inkml:trace>
  <inkml:trace contextRef="#ctx0" brushRef="#br0" timeOffset="197691.267">14164 988 0,'18'0'15,"-1"0"-15,1-18 16,0 18-16,-1-17 15,1-1-15,-18 0 16,-18 1-16,1-1 16,-1 18-1,-17 0 1,17 18-16,18-1 16,0 19-1,18-19-15,-1 1 16,1-1-16,17 1 15,-17-18-15,0 0 16,-1 0-16,1-18 16,-1 18-16</inkml:trace>
  <inkml:trace contextRef="#ctx0" brushRef="#br0" timeOffset="197957.021">14393 1041 0,'0'-18'16,"0"0"0,0-17-1,0 18-15,18-19 16,-18 19-16,18-1 15,-1 0-15,1 18 16,0 18 0,-18 0-1</inkml:trace>
  <inkml:trace contextRef="#ctx0" brushRef="#br0" timeOffset="198263.203">14534 917 0,'-17'0'15,"17"18"1,-18-18-16,18 35 0,0 0 16,18-17-16,-18 0 15,17-18-15,1 0 16,0 0-1,-18-18-15,0 0 16,0 1-16,0-1 16,0 1-16,0-1 15,0 36 17,17-1-17,-17 1 1,0-1-16</inkml:trace>
  <inkml:trace contextRef="#ctx0" brushRef="#br0" timeOffset="198819.34">14658 917 0,'-18'18'0,"36"-36"0,-36 54 16,18-19-1,0 1 1,18-18-16,0 0 16,-1 0-1,-17-18 1,18 36 15,-18 35-15,0-18-16,0 18 15,17-18-15,-17 18 16,0-18-16,-17-17 16,-1 0-16,1-18 15,-1 0 1,0-18-16,1 0 16,17 1-16,0-19 15,0 19-15,17-1 0,1-17 16,17 17-16,-17 1 15,-1-1-15,1 18 0,17-18 16,-17 1-16,0 17 16,-18-18-16,0 0 15,0 1 1,-18 17-16,0-18 16,1 18-1,-1 0-15,18 18 0,0-1 16,35 1-1,-17 0-15,35-18 16,-35 17-16,17-17 16,-17 0-16,-1 0 15</inkml:trace>
  <inkml:trace contextRef="#ctx0" brushRef="#br0" timeOffset="200666.305">1940 13600 0,'18'0'15,"0"0"1,-1 0-1,1 0-15,-1 0 16,1-18-16,0 18 16,-1 0-1,-17-18 1,18 18 0,0 0-1,-1 0-15,1 0 16,0 0-16,-1 0 15,36 0 1,-35 0-16,35 0 16,-36 0-16,36 0 15,-17 0-15,16 0 16,-16-17-16,-1 17 0,0 0 16,18 0-16,-18-18 0,18 18 15,-17-18-15,17 18 16,-18-17-16,53-1 15,-53 18-15,1 0 0,17-18 16,-18 18-16,53-17 16,-53 17-16,1 0 0,-1 0 15,0 0-15,53 0 16,-52 0-16,34 0 16,-35 0-16,18 0 15,-17 0-15,17 0 0,-18-18 16,53 1-16,-35 17 15,17-18-15,-17 18 16,-17 0-16,52 0 16,-53 0-16,53 0 15,-52 18-15,17-18 16,17 0-16,-17 0 16,18 0-1,-36 0-15,0 0 0,0 0 16,1 0-16,-1 0 0,36 17 15,-36-17-15,53 0 16,-53 0-16,71 0 16,-53 0-16,0 0 15,17 0-15,-17 0 16,0 0-16,0 0 0,53 0 16,-35 0-16,-1 0 15,-17 0-15,18 0 0,-1 0 16,54 0-16,-71 0 15,70 0 1,-70 18-16,0-18 16,0 0-16,17 0 0,-17 0 0,18 0 15,52 0-15,-52 0 16,-18 0-16,17 0 0,-17 0 16,35 17-16,-52-17 15,-19 0-15,-17 18 16,18-18-16,-18 18 15,-18-18 1</inkml:trace>
  <inkml:trace contextRef="#ctx0" brushRef="#br0" timeOffset="207183.729">13176 6985 0,'18'0'16,"0"0"-1,-1 0-15,18 0 16,1 0-16,87 18 16,-52-18-16,17 0 0,0 0 15,124 0-15,-89-18 16,124 18-16,-123 0 16,123-18-1,-142 18-15,72 0 16,-107 0-16,36-17 15,-70 17-15,-1-18 16,-35 0-16,-18 1 16</inkml:trace>
  <inkml:trace contextRef="#ctx0" brushRef="#br0" timeOffset="207405.819">14975 6720 0,'71'36'16,"-142"-72"-16,195 89 0,-71-53 16,0 18-16,17-18 0,54 18 15,-71-1-15,0 36 16,-36-18-16,-17 1 16,-35-1-16,17 0 15,-70 18-15,35-35 16,-53 35-16,53-36 15,18 1-15</inkml:trace>
  <inkml:trace contextRef="#ctx0" brushRef="#br0" timeOffset="207950.928">15998 6138 0,'0'0'15,"0"18"-15,0 35 16,18 0-16,0 17 0,52 107 16,-34-71-1,17 141-15,-36-124 16,36 71-16,-35-106 15,17 36-15,-35-71 16,35 0-16,-17-53 16,-18-36-1</inkml:trace>
  <inkml:trace contextRef="#ctx0" brushRef="#br0" timeOffset="208617.976">16069 6015 0,'0'0'15,"0"-18"-15,18 1 16,35 17-1,-18 0-15,88 0 16,-52 0-16,17 0 16,124-18-16,52-17 15,-123 35-15,1-36 16,193 1 0,-177 17-16,142 1 0,-176 17 15,35 17 1,-89 1-16,-35 0 0,1-1 15,-1 1 1,-17 0-16,-1-1 0,1 1 16,-18 0-1,17-18-15,-17 17 16,18 1-16,-18 0 0,35 52 16,-17-35-16,0 1 15,-1 17-15,1-1 0,-18 1 16,35 71-16,-17-54 15,-18 1-15,18 0 0,-1-1 16,1 89 0,-1-89-16,1-17 15,0 18-15,-1-36 0,-17 18 16,18-18-16,0 18 0,-18 18 16,0-36-16,-18 18 15,-17-18-15,17 1 16,-35-19-16,0 1 0,-88 17 15,53-17-15,-159-1 16,88 1-16,-194 0 16,159-18-16,18 0 15,0 0-15,17 0 0,-70 0 16,158-18 0,18 0-16</inkml:trace>
  <inkml:trace contextRef="#ctx0" brushRef="#br0" timeOffset="209235.876">17304 6879 0,'0'0'15,"-18"-35"-15,0 17 0,-17 1 16,18-1-16,-36 0 16,35 18-16,-35 36 15,18-1-15,0 35 16,35-17-16,0 36 15,17-54-15,1 0 16,17-17-16,0-1 0,18 1 16,-17-18-16,16-35 15,-34 17-15,0-35 16,-18 18 0,-18-18-16,18 18 15,-18-1-15,18 19 16,18 34-1,0 36-15,-1-17 16,36 34 0,-17-52-16,17 35 15,-18-36-15,0 19 16,-53-36 0,1-18-1</inkml:trace>
  <inkml:trace contextRef="#ctx0" brushRef="#br0" timeOffset="209558.831">17621 6191 0,'0'-17'15,"0"34"-15,-17-34 16,-19 34 0,19 1-16,-1 0 15,-17 17-15,17-18 0,-17 1 16,17 0-16,1 17 0,-1 0 16,18 1-16,18-1 15,17-18-15,-17 19 16,17-36-16,-18 17 0,36 19 15,-17-36-15,-19 17 16,-17 1 0</inkml:trace>
  <inkml:trace contextRef="#ctx0" brushRef="#br0" timeOffset="213142.584">12188 6403 0,'18'-18'0,"0"18"16,-18-17-1,-18 17 1,0 0 0,1 0-1,-18 17-15,17-17 16,0 0 0,1 0-16,17 18 15,17-18 1</inkml:trace>
  <inkml:trace contextRef="#ctx0" brushRef="#br0" timeOffset="-202537.757">17798 6209 0,'0'-18'63,"17"18"-48,1 0 1,-18-17-16,18 17 16,-1 17-16,1 1 15,-18 0 1,17-1 0,-17 1-16,-17-1 15,-1-17-15,18 18 16,-17-18-16,17 18 0,-18-18 15,36 0 17,-1 17-17,1 1-15,-18 0 16,0-1-16,0 19 16,0-19-1,-18-17 1,1 0-16,-1 0 15,0-17 1,1-1 0,-1 36-1</inkml:trace>
  <inkml:trace contextRef="#ctx0" brushRef="#br0" timeOffset="-202060.013">18062 6121 0,'0'-18'16,"0"36"15,0-1-31,18-17 15,0 36 1,-1-19-16,1-17 0,17 36 16,-17-36-16,35 17 15,-53 1-15,17 17 16,-17-17-16,0 17 16,-17-17-1,-1-1-15,0 1 0,1-18 16,-36 35-16,35-17 15,-17 17-15,17-35 16,1 18-16,-1-1 0,18 1 16</inkml:trace>
  <inkml:trace contextRef="#ctx0" brushRef="#br0" timeOffset="-201165.292">17445 7743 0,'0'18'16,"0"53"-16,0-18 16,0 0-16,0 105 15,-18-70-15,18 18 0,-17-18 16,-1 89-1,18-107-15,0 54 16,0-71-16,18-18 0,-1 0 16,1-17-16,0-18 15,-18-18-15</inkml:trace>
  <inkml:trace contextRef="#ctx0" brushRef="#br0" timeOffset="-200991.33">17163 8255 0,'-18'0'16</inkml:trace>
  <inkml:trace contextRef="#ctx0" brushRef="#br0" timeOffset="-200630.872">17163 8255 0,'-53'0'16,"35"0"-16,89 0 0,-160 0 16,89-18-16,0 1 15,18-1 1,-18 0 0,0 1-1,0 34 16,18-17-15,-1-17 0,19-36-1,-1 18-15,0-36 16,0 36-16,-17-18 0,0 18 16,17-54-16,-17 54 15,17-35-15,-17 52 16,-1 0-16,-17 1 15,18 17-15,0 35 16,-18 0-16,17 18 16,1-18-16,-1 18 0,36 18 15,-35-36 1,17 0-16,1 1 0,-1-19 16,-18 1-16,36 17 15</inkml:trace>
  <inkml:trace contextRef="#ctx0" brushRef="#br0" timeOffset="-198812.012">7479 13423 0,'0'0'0,"-18"0"15,-17 0-15,17 0 16,1 0 0,17-17-16,17-1 31,19 18-31,52 0 16,-35 0-16,0 0 15,17 0-15,1 0 0,52 0 16,36 0-1,-88 18 1,-54-18-16,-17 35 16</inkml:trace>
  <inkml:trace contextRef="#ctx0" brushRef="#br0" timeOffset="-194095.9">16651 11183 0,'0'0'0,"-18"-18"0,-17 1 16,0-1-16,-36 18 15,36 0-15,-18 53 16,18-18-16,0 1 15,17 17-15,0-18 0,1 53 16,17-35 0,35 0-16,-17-36 15,70 1-15,-53-18 16,53-35-16,-52 17 16,16-52-16,-34 52 15,-18-53 1,0 36-16,-35 0 15,17 17-15,1 1 16,-1 34-16,0 19 16,18-19-16,18 54 15,0-36-15,17 36 16,0-54-16,-17 1 16,17 17-16,0-35 0,-17 18 15,17-1-15,-17-17 16,0-35-16,-18 17 15</inkml:trace>
  <inkml:trace contextRef="#ctx0" brushRef="#br0" timeOffset="-193839.217">16898 11254 0,'0'0'0,"18"17"0,-1 19 15,19 34-15,-19-35 16,19 18-16,-36-17 15,17-1-15,1-18 16,-1-17 0,-17-35-1,0 18-15,0-54 16,0 36 0,0-36-16,0 36 15,-17-18-15,17 35 16,0 1-16</inkml:trace>
  <inkml:trace contextRef="#ctx0" brushRef="#br0" timeOffset="-192549.508">17198 11448 0,'18'17'15,"-1"-17"-15,1 0 16,-1 0-16,1-17 0,0-1 16,17 0-16,-17-17 0,-1 17 15,-17-17 1,0 18-16,-17-1 0,-1 18 16,0-18-16,-17 18 0,17 0 15,-34 36-15,34-36 16,18 17-16,-18 36 15,36-18 1,0-17-16,-1 0 0,18-1 16,36 19-16,-36-36 15,36 0-15,-36 0 16,0 0-16,-17 0 16,-18 17-1,0 1 1,0-1-16,0 19 15,18-19-15,-1 1 16,1-18 0,0 0-16,-1-18 0,-17 1 15,0-19 1,0 1-16,0 18 16,0-19-16,18 1 15,0 17-15,-1 1 0,18-1 16,18 0-16,-35 18 15,17 0-15,18-17 16,-35 17-16,-18 17 16,0 1-1,-35 17-15,17-17 16,-17 35-16,35-18 16,0 18-1,17-35-15,1-1 0,0-17 16,-1 0-16,54 0 15,-54-17-15,19-19 16,-19 19-16,-17-18 16,0-1-16,0 1 0,-17 17 15,17 1 1,-18-1-16,0 0 0,18 36 16,0 0-1,0-1-15,18 36 16,0-35-16,35 0 15,-18-18-15,18 17 16,-36-17 0,19 0-16,-19-17 15,1-1-15,-18 0 16,0 1-16,18 17 0,-18-18 16,0-17-16,-18 35 31,0 0-31,18 17 15,-17 1-15,17 0 16,0-1-16,0 1 0,17 0 16,-17-1-16,18-17 0,-18 18 15,18-1-15,-1 1 0,1 17 16,0-17-16,-1 35 16,-17-18-16,18 18 15,-18-35-15,0 17 16,-18-17-16,-17 17 15,17-17-15,-17-18 16,-18 17 0,35-34-16,-17-1 15,35 0-15,0 1 0,18-36 16,-1 35 0,19-17-16,-1 0 0,0-1 15,18 19-15,35-36 16,-52 35-16,-1 0 15,0 1-15,0-1 0,-17 1 16,17-19-16,-17 1 16,0 17-16,-36-17 15,0 35-15,-17 0 16,17 0-16,-34 18 16,52-1-16,-18 1 0,18 17 15,53 18-15,-36-35 16,36-1-16,18 19 15,-18-36 1,-35 17-16,17-17 0,-35 18 31</inkml:trace>
  <inkml:trace contextRef="#ctx0" brushRef="#br0" timeOffset="-190703.633">15998 9437 0,'0'17'0,"36"19"15,-19-1-15,19-17 16,34 35 0,-17-18-16,0-18 15,-18 19-15,18-19 0,35 36 16,-70-35-16,17-18 15,-17 18-15,-18-1 0</inkml:trace>
  <inkml:trace contextRef="#ctx0" brushRef="#br0" timeOffset="-190497.585">16334 9419 0,'-36'53'0,"72"-106"0,-89 124 16,17-36-16,19 0 0,-1 18 15,-17-18 1,17 1-16,1-1 0,-1 0 16,0-17-16,1 17 0</inkml:trace>
  <inkml:trace contextRef="#ctx0" brushRef="#br0" timeOffset="-190102.104">16528 8996 0,'0'-18'16,"0"36"-16,17-36 0,-17 1 16,0 34-1,-35 1 1,17-1-1,1 1-15,-1 0 0,-17 17 16,17-17-16,18-1 16,0 1-16,0 0 0,18 35 15,-1-36-15,36 1 16,-35-1-16,35 1 16,-18 0-16,0-18 15,-35 17 1</inkml:trace>
  <inkml:trace contextRef="#ctx0" brushRef="#br0" timeOffset="-189719.73">16633 8996 0,'0'0'16,"18"0"-16,0-18 16,17 18-16,-17 0 0,35 18 15,-18-18-15,-17 35 16,-1-17-16,-34-1 16,-1 19-1,0-19-15,-17 1 16,17-18-16,18 18 15,0-1-15,18 1 16,17 0 0,-17-18-16,0 17 15,-18 1-15,-18-1 16,-17-17 0,17 18-16,-17-18 15,17 0-15,0 0 16,18-18-16,18 1 15</inkml:trace>
  <inkml:trace contextRef="#ctx0" brushRef="#br0" timeOffset="-189412.754">16845 8908 0,'0'0'16,"18"0"-16,-1 0 0,36 0 16,-35 17-1,53 19-15,-36-19 16,-18 18-16,54 1 16,-53-36-16,-1 35 15,-17-17-15,0-1 16,-17 1-16,-36 17 15,35-35-15,-35 36 16,36-36-16,-19 35 16,19-18-1,34 1-15</inkml:trace>
  <inkml:trace contextRef="#ctx0" brushRef="#br0" timeOffset="-189173.191">17268 9437 0,'36'0'16,"-19"0"-16,19 0 15,-19 0-15,19 0 0,17 0 16,-53 17-16,17-17 16,-17 18-16,-17 0 15</inkml:trace>
  <inkml:trace contextRef="#ctx0" brushRef="#br0" timeOffset="-189075.43">17251 9666 0,'35'18'16,"0"-18"-16,1 0 15,-1-18-15,0 18 16,1-18-16,-1 1 0</inkml:trace>
  <inkml:trace contextRef="#ctx0" brushRef="#br0" timeOffset="-188534.442">17868 9472 0,'0'18'16,"18"17"0,-18-17-1,17-1-15,1 19 16,0-19-16,-1 1 0,1-18 16,0 17-16,-1-17 0,1 0 15,0-17-15,17-18 16,-17-18-1,-18 35-15,17-17 16,-17 17-16,0 0 0,0 36 16,18 17-1,17 54 1,-17-37-16,35 72 16,-36-71-16,19 53 15,-19-71-15,-34 53 16,17-70-16,-36 35 15,1-36-15,0-17 0,-1 18 16,-34-36 0,35 1-16,-36-19 15,36 1-15,-1-18 16</inkml:trace>
  <inkml:trace contextRef="#ctx0" brushRef="#br0" timeOffset="-188017.664">18486 8908 0,'0'17'15,"-36"1"1,19 0-16,-19 17 16,1 0-16,0 0 15,17 1-15,1-1 16,17 0-16,17-17 15,18 17-15,-17-17 16,35 17-16,-35-17 16,35-1-16,-36-17 15,-17 18-15,18-18 0,-36 18 16,1-18 0</inkml:trace>
  <inkml:trace contextRef="#ctx0" brushRef="#br0" timeOffset="-187588.931">18662 9013 0,'18'0'16,"-1"0"-1,1 0 1,17 18-16,-17 0 15,-18 35 1,0-36-16,-18 36 16,1-17-16,-1-19 15,0 1-15,1-18 0,-1 17 16,18 1 0,18-18-1,35 0-15,-36 0 16,1 0-16,-1 0 0,1 0 15</inkml:trace>
  <inkml:trace contextRef="#ctx0" brushRef="#br0" timeOffset="-187121.188">18856 8925 0,'0'0'16,"18"18"0,-1-18-1,1 18 1,0-1-16,17 1 15,-18-1 1,19 1-16,-1 0 16,-17-18-16,35 17 15,-36 1-15,1-18 16,-1 0-16,-17 18 0,18-18 16,0 0-16,-18 17 31,0 1-16,0 0-15,0-1 16,-18-17-16,18 18 16,-18 0-1,1-1-15,-1 1 16,-17 35-16,17-18 16,-52 36-16,52-36 15,-17 0-15</inkml:trace>
  <inkml:trace contextRef="#ctx0" brushRef="#br0" timeOffset="-184218.745">17216 5098 0,'-18'0'0,"18"53"16,0-18-16,18 71 16,-1-36-16,18 71 15,-35-70 1,18-18-16,17 35 16,-17-53-16,-18 1 15,0-1-15,18-18 0,-18 1 0,0 0 16</inkml:trace>
  <inkml:trace contextRef="#ctx0" brushRef="#br0" timeOffset="-183935.413">16933 5168 0,'0'0'0,"-17"0"15,34-17 1,36-36 0,-17 17-16,34-34 15,-35 35-15,36-18 16,-36 35-16,0 0 16,-17 18-16,17 36 15,-17-19-15,17 71 16,-17-52-16,0-1 0,-1 0 15,36 36 1,-35-54-16,35 1 16</inkml:trace>
  <inkml:trace contextRef="#ctx0" brushRef="#br0" timeOffset="-183234.549">16369 4269 0,'0'0'0,"0"-18"16,0 36-16,-18-18 0,18 70 15,18-35-15,17 36 16,-17-36-1,35 1-15,-18-19 16,18-17-16,-35-17 16,-1-1-16,1-17 0,-1-36 15,-17 36-15,0 0 16,-17-18 0,-1 35-16,18 0 15,0 36-15,18 70 16,-1-35-16,19 71 15,-1-54-15,18 54 16,-35-71-16,-1-18 16,-17 18-16,0-18 0,0-17 15,-35 17-15,17-35 16,-52 0-16,34-18 16,-16-17-16,34 0 15,-17-18 1,17 18-16</inkml:trace>
  <inkml:trace contextRef="#ctx0" brushRef="#br0" timeOffset="-182646.203">16175 3810 0,'0'-18'32,"18"18"-17,-1-17-15,1 17 0,17-53 16,-17 18-16,-1-18 16,1 17-16,-18 1 15,18 17-15,-18 1 0,0-1 16,17 18-1,1 18-15,0 17 16,17 36-16,0-36 16,-17 0-16,17 0 0,-17 1 15,35 17 1,-36-36-16,18 19 16</inkml:trace>
  <inkml:trace contextRef="#ctx0" brushRef="#br0" timeOffset="-182338.885">17057 3422 0,'0'0'0,"17"-18"16,-34 36-1,-36 35 1,18-18-16,-18 18 16,35-18-16,0-17 15,1 0-15,17 17 0,0-17 16,17 17 0,19-35-16,-19 17 15,1-17-15,0 18 0,35 0 16,-36-1-16,18-17 15</inkml:trace>
  <inkml:trace contextRef="#ctx0" brushRef="#br0" timeOffset="-181922.278">17216 3493 0,'17'-18'16,"1"18"-16,17 0 16,-17 0-16,17 0 15,-17 0-15,-1 18 16,-17-1-16,0 1 15,0-1-15,-35 1 16,35 0-16,-18-1 16,18 1-16,18 0 15,-18-1-15,18-17 16,17 18-16,-17 0 16,-1-1-1,-17 1-15,-17-1 16,-1-17-1,0 0-15,-17 18 0,0-18 16,-1 0-16,1 0 16</inkml:trace>
  <inkml:trace contextRef="#ctx0" brushRef="#br0" timeOffset="-181499.556">17568 3440 0,'0'0'0,"18"17"47,0 1-47,17 17 16,0-35-16,-17 18 15,35 17-15,-36-17 16,54-1-1,-53 1-15,34 0 16,-34-18-16,-36 17 31,1 1-15,-18 0-16,-1 17 0,-34 35 16,34-34-1,1-1-15</inkml:trace>
  <inkml:trace contextRef="#ctx0" brushRef="#br0" timeOffset="-180259.199">16475 2981 0,'0'18'0,"0"-36"0,17 18 47,-17-35-47,0-1 16,0-34-16,0 17 16,0-53-16,18 53 15,0-17-15,52-54 16,-17 54-16,53-19 15,-35 54-15,-1 0 16,1 17-16,-1-17 0,1 35 16,-1-18-16,-17 18 0,35 0 15,-52 0-15,-1 0 16,-53 0 0</inkml:trace>
  <inkml:trace contextRef="#ctx0" brushRef="#br0" timeOffset="-179459.225">17868 1482 0,'35'53'16,"1"52"-1,17 19-15,-36-36 16,36 53-16,-35-70 16,0-18-16,-1-18 15,-17-17-15,0-1 0,0 1 16,0-36-16,-17-35 16,-1 18-16,0-18 15,-17 0-15,35-17 0,-18-1 16,1-52-16,17 52 15,0 1-15,35-54 16,-17 71-16,17 35 0,53 1 16,-35 17-16,18 17 15,-54 19-15,-17 34 16,0-17 0,-70 18-16,34-36 15,-52 36-15,53-54 16,-36 19-16,54-19 15,-1-17-15</inkml:trace>
  <inkml:trace contextRef="#ctx0" brushRef="#br0" timeOffset="-179000.504">18609 1235 0,'-18'0'16,"36"0"-16,-53-18 0,35 36 0,-18-1 15,0 19-15,18 17 0,-17 70 16,17-35-16,0 71 16,17-88-16,1-1 15,0-17-15,17 0 16,0 0-16,36 0 16,-53-36-16,17 19 15</inkml:trace>
  <inkml:trace contextRef="#ctx0" brushRef="#br0" timeOffset="-176964.22">19138 2117 0,'18'-18'16,"17"18"-1,0 0-15,54 0 16,-36 0-16,70 0 16,-35 0-1,0 0-15,1 0 0,-1 0 16,106-18-16,-124 18 16,71 0-16,-88 0 15,-17 0 1,-1 0-16,-17 0 0,-18 18 15,-18-18-15</inkml:trace>
  <inkml:trace contextRef="#ctx0" brushRef="#br0" timeOffset="-176309.478">20655 1023 0,'0'0'15,"0"35"-15,18 36 16,-1-1-16,19 1 0,-19 105 16,1-70-16,0 106 15,-18-124-15,17 18 16,-17-36-16,0 1 0,18-18 15,-18-18-15,0 1 16,18-1-16,-1-35 16</inkml:trace>
  <inkml:trace contextRef="#ctx0" brushRef="#br0" timeOffset="-175626.754">21096 1147 0,'0'-18'16,"-18"18"0,18 18-1,18-1-15,0 1 16,17-1-16,-17-17 16,-1 0-1</inkml:trace>
  <inkml:trace contextRef="#ctx0" brushRef="#br0" timeOffset="-175509.403">21202 1129 0,'18'18'15,"-36"-36"-15,53 53 16,-17 0 0,0-17-16,-18 17 15</inkml:trace>
  <inkml:trace contextRef="#ctx0" brushRef="#br0" timeOffset="-175164.486">21449 1552 0,'-18'-17'16,"1"17"15,17 35-15,0 0-16,0 0 15,0 1-15,17-1 16,1 0-16,35-17 16,-18 0-16,18-18 15,-18 0-15</inkml:trace>
  <inkml:trace contextRef="#ctx0" brushRef="#br0" timeOffset="-174860.177">21749 1623 0,'0'0'16,"-18"0"-16,0 17 0,1 1 0,-1 35 15,18-35 1,0 17-16,0 0 0,18-35 16,17 18-1,0-18-15,-17-18 16,17 1-16,-17-1 0,-18 0 15,18 1-15,-18-1 0,0-17 16,0 17-16,0 0 16,0 1-16,0 34 31,17 19-31,1-19 16,17 19-16,-17-19 15,35-17 1,-36 0-16</inkml:trace>
  <inkml:trace contextRef="#ctx0" brushRef="#br0" timeOffset="-174682.705">21996 1552 0,'35'0'16,"-70"0"-16,88 0 0,-18 0 15,0 0-15,36-17 16,-36 17-16,0-18 15,1 0-15,-19 18 0,-17-17 16,-17 17 0,-19 0-16</inkml:trace>
  <inkml:trace contextRef="#ctx0" brushRef="#br0" timeOffset="-174520.774">22154 1393 0,'0'0'16,"18"53"-16,-18-17 0,0 17 0,18 17 16,-18-35-16,17 36 15,-17-53-15,0 17 16,18-17-16,-18-1 16</inkml:trace>
  <inkml:trace contextRef="#ctx0" brushRef="#br0" timeOffset="-174169.775">22507 1570 0,'-17'0'16,"-1"0"0,18 18-1,0-1-15,0 1 16,18-1-16,-1 36 16,1-35-16,0 0 15,-1-1-15,1 1 0,-1 0 16,-34-18-1,-1 0 1,-17 17 0,17-17-16,-17 18 15</inkml:trace>
  <inkml:trace contextRef="#ctx0" brushRef="#br0" timeOffset="-173174.811">23336 1623 0,'0'0'16,"0"-18"-16,0 1 0,0-19 16,-17 19-1,-1-1-15,0 18 16,-17 0-16,0 18 16,0 17-1,-1 0-15,19 36 16,17-54-16,35 36 15,0-35-15,36-18 16,-36 0-16,18-18 16,-18 1-16,-17-1 15,17-35-15,-35 35 16,0 1-16,0-18 0,-18 17 16,1 0-16,17 1 15,-18 17-15,18 17 16,0 19-1,0-19-15,18 36 16,17-18-16,-17-17 0,35 17 16,-36-35-16,19 18 15,-19-18-15,-17-18 16,0 1-16,0-1 0,0-17 16,-17 17-1,17-17-15,0 0 16,0 17-16,0 0 15,17 18-15,1 0 16,-1 36-16,1-19 16,0 36-1,-18-18-15,17 1 16,1-19-16,-18 1 16,18-18-16,-1-18 15,-17-17 1,18 0-16,-18-18 15,0 18-15,0-18 16,0 35-16,0 0 16,0 1-16,-18 17 0,18 17 15</inkml:trace>
  <inkml:trace contextRef="#ctx0" brushRef="#br0" timeOffset="-172418.792">23813 1676 0,'0'0'0,"0"17"0,17-17 31,1 0-31,-1 0 16,1 0-16,17-17 16,-17 17-16,0-18 0,17 0 15,-17 1-15,-18-1 16,0 1-16,0-1 0,-18 0 15,0 18-15,-17 0 16,17 18-16,1 0 16,17-1-16,0 36 15,0-35-15,35 17 16,-17-35 0,17 18-16,-17-1 15,17-17-15,-18 0 16,-17-17-1,0-1-15,18 0 16,-18 1 0,18 17-16,-1-18 15,1 18 1,0 0-16,-1 0 16,36-18-1,-35 18-15,17-17 0,-35-1 16,18 18-1,-36 0 1,0 18-16,1-1 16,-1 19-16,18-19 15,0 19-15,18-19 16,-1 1 0,19-18-16,-1 0 15,-17-18-15,-1 1 16,-17-1-16,0 0 15,0 1-15,0-1 0,-17-17 16,-1 35-16,18 17 31,0 19-15,18-19-16,-1 1 16,1-18-16,0 18 15,-1-18-15,1 0 16,-18-18-1,0 0-15,0 1 16,0-1-16,0 0 16,18 18-1</inkml:trace>
  <inkml:trace contextRef="#ctx0" brushRef="#br0" timeOffset="-172383.197">24448 1676 0</inkml:trace>
  <inkml:trace contextRef="#ctx0" brushRef="#br0" timeOffset="-171779.09">24553 1605 0,'-17'0'16,"34"0"-16,-52 0 16,35 18-16,0-1 15,0 1-15,0 0 16,18-1 0,-1-17-16,1 0 0,0 0 15,-1-17-15,1-1 16,-18 36 15,0 35-15,0-18-16,18 35 15,-18-34-15,0-1 16,0 0-16,-18 1 0,18-19 16,-18 1-16,1 17 15,-1-35-15,-17-18 16,35 1-16,0-1 0,-18-35 15,36 18-15,17-36 16,-17 36-16,-1 18 16,1-19-16,17 1 15,-17 17-15,-1 1 0,1 17 16,-18-18 0,18 18-16,-18-18 31,-18 18-31,18 18 31,0 0-15,18-1-16,-1-17 15,1 0-15,0 0 16,17 0-16,-17 0 0</inkml:trace>
  <inkml:trace contextRef="#ctx0" brushRef="#br0" timeOffset="-171571.535">24941 1164 0,'0'35'15,"0"-70"-15,0 88 0,18-35 16,0-18-1,-1 0 1</inkml:trace>
  <inkml:trace contextRef="#ctx0" brushRef="#br0" timeOffset="-171450.717">25065 1164 0,'18'35'16,"-36"-70"-16,36 88 0,-18-35 0,35 17 15,-18-17-15,1-18 16</inkml:trace>
  <inkml:trace contextRef="#ctx0" brushRef="#br0" timeOffset="-171210.578">25206 900 0,'53'17'0,"-35"19"15,17-1-15,53 53 16,-53-53-16,53 71 16,-70-71-16,0 89 15,-18-71-15,-36 53 16,1-36-16,-53 36 15,35-71-15</inkml:trace>
  <inkml:trace contextRef="#ctx0" brushRef="#br0" timeOffset="-168292.177">19156 6685 0,'0'0'15,"0"-17"-15,17 17 32,54 0-17,-18 0-15,106 0 16,-53 0-16,-18 0 15,18 0-15,-18-18 0,88 18 16,-105-18-16,35 18 16,-54 0-16,-16 18 15,-1-18-15,-17 0 0</inkml:trace>
  <inkml:trace contextRef="#ctx0" brushRef="#br0" timeOffset="-168075.066">20055 6491 0,'0'0'16,"36"0"-16,-19 18 16,72-1-16,-19 1 15,54 17-15,-72-17 16,1-18-16,0 35 0,-17-17 16,-19-18-16,1 35 15,-18-17-15,-53 17 16,0 0-16,18-17 15,-18 17-15,0-17 0,-35 35 16,70-36-16</inkml:trace>
  <inkml:trace contextRef="#ctx0" brushRef="#br0" timeOffset="-167133.872">21273 5927 0,'0'17'15,"17"72"1,1-19-16,-1 1 15,1 34-15,17 19 0,-17-1 16,-18 19-16,18-19 0,-1 0 16,19 36-16,-19-88 15,36-1-15,-35-52 16,-1-18-16,1 0 0,0 0 16,-1-18-1</inkml:trace>
  <inkml:trace contextRef="#ctx0" brushRef="#br0" timeOffset="-166522.873">21237 5980 0,'0'0'0,"18"0"15,0-18 1,-1 18-16,1 0 16,35-18-1,-18 18-15,88 0 0,-52 0 16,35-17-16,0-1 0,17 0 15,1 1-15,-1-1 0,18 0 16,159 1 0,-159 17-16,0-18 0,-17 18 15,87 0-15,-158 18 16,18-1-16,-53 1 16,-18 17-16,0 1 15,-18 34 1,18-34-16,-18 87 15,36-70-15,-18 35 0,18-17 16,-1 105-16,1-88 16,-1 89-16,1-89 15,0-18-15,17 1 0,-17-36 16,17 53 0,-35-52-16,-18 17 15,-35-36-15,18 1 16,-35 0-16,-1-1 0,-123 1 15,88-1-15,-123-17 16,105 0-16,-105 0 16,123 0-16,-70 0 15,105 0-15,-17 0 16,53-17-16</inkml:trace>
  <inkml:trace contextRef="#ctx0" brushRef="#br0" timeOffset="-165986.946">23954 6579 0,'-18'0'16,"36"0"-16,-18 0 0,35 0 16,18-17-16,88-1 15,-53 18-15,124-35 16,-106 17-16,-1 0 16,-16 1-16,-1-1 0,18 1 15,-71 17-15</inkml:trace>
  <inkml:trace contextRef="#ctx0" brushRef="#br0" timeOffset="-165788.926">24853 6332 0,'35'0'16,"1"18"-16,-1 0 16,18-1-16,18 1 15,-19 0-15,19 17 0,-18-18 16,-18 19-16,-17-19 0,-36 54 15,1-53-15,-72 35 16,54-36-16,-71 18 16,71-17-16,-18 0 15</inkml:trace>
  <inkml:trace contextRef="#ctx0" brushRef="#br0" timeOffset="-165505.086">26705 6562 0,'0'0'0,"36"0"16,-19-18-16,1 18 16,-1 0-16,1 0 0,0 0 0</inkml:trace>
  <inkml:trace contextRef="#ctx0" brushRef="#br0" timeOffset="-165355.911">27182 6615 0,'0'0'16,"52"-18"-16,-34 18 0,35-18 15,-35 18-15,17 0 16,-17 0-16</inkml:trace>
  <inkml:trace contextRef="#ctx0" brushRef="#br0" timeOffset="-165227.733">27570 6615 0,'0'0'0,"17"0"0,19-18 15,-1 18-15,0 0 16,0-18-16</inkml:trace>
  <inkml:trace contextRef="#ctx0" brushRef="#br0" timeOffset="-165110.923">28011 6597 0,'52'0'0,"-34"0"16,0 0-16,17 0 15,-17 0-15,-1-18 16</inkml:trace>
  <inkml:trace contextRef="#ctx0" brushRef="#br0" timeOffset="-164549.486">28857 6138 0,'0'0'0,"18"71"15,17 17-15,-17 0 0,17 0 16,-17 18-16,-1 0 15,1-18-15,17 18 0,18 35 16,-18-88-16,18 18 16,-35-54-16,0-17 15</inkml:trace>
  <inkml:trace contextRef="#ctx0" brushRef="#br0" timeOffset="-164032.112">28081 6368 0,'0'0'0,"-35"0"0,52 0 32,36 0-17,0 0-15,18 17 0,-18-17 16,-18 18-16,-17-18 15,17 0-15,-17 0 16,-1 0-16,-34 0 16,-1 0-1,0 0-15,1 0 16</inkml:trace>
  <inkml:trace contextRef="#ctx0" brushRef="#br0" timeOffset="-163804.006">28222 6385 0,'-17'18'16</inkml:trace>
  <inkml:trace contextRef="#ctx0" brushRef="#br0" timeOffset="-163530.778">27940 6632 0,'35'18'16,"1"-18"-16,34 0 15,-17 0-15,71-18 16,-72 18-16,1 0 0,0 0 16,35 0-16,-52 0 15,-1 0 1,-17 0-16</inkml:trace>
  <inkml:trace contextRef="#ctx0" brushRef="#br0" timeOffset="-163263.568">28434 6350 0,'18'0'31,"34"0"-31,-16 18 16,52-1-16,-35 1 15,0 17-15,-18-17 16,18 52-16,-53-52 15,0 53-15,-35-36 16,-36 35-16,36-34 16,-36 17-1,54-36-15,-19 19 16,54-36-16,35 0 16</inkml:trace>
  <inkml:trace contextRef="#ctx0" brushRef="#br0" timeOffset="-162629.712">29016 6085 0,'-18'0'15,"36"0"-15,-53 0 0,35-17 16,17 17-16,54 0 16,-1 0-16,89 0 15,-53 0-15,106 0 16,-89 0-1,1-18-15,140 18 16,-140 0-16,105-17 16,-123-1-16,53 18 15,-106 0-15,-1 0 16,-52 18-16,0 17 16,0 0-16,0 36 15,18-36-15,-18 71 16,18-53-16,-1 52 15,-17-34-15,18-18 16,0 70 0,-1-52-16,1 0 0,0-19 0,-1 19 15,36 35 1,0-36-16,-35-34 16,-1 34-16,-17-52 15,0 0-15,-17-1 16,-72 1-1,19-18-15,-1 0 0,-140 0 16,87 0-16,-176 0 16,124 0-16,-18 17 15,18-17-15,-1 18 0,-140-18 16,193 18 0,18-18-16,36 0 0,35 0 15</inkml:trace>
  <inkml:trace contextRef="#ctx0" brushRef="#br0" timeOffset="-154433.338">30021 7673 0,'0'123'16,"0"-34"-16,0 52 15,0-71-15,18 1 16,-18-18-16,18 0 0,-1 0 15,-17-18-15,18 18 0,-18-36 16,18 1-16,-18 0 16,0-36-16</inkml:trace>
  <inkml:trace contextRef="#ctx0" brushRef="#br0" timeOffset="-154093.937">29722 7761 0,'0'35'16,"0"-70"-16,0 88 0,17-53 16,54-18-1,-36 1-15,0-19 16,1 1-16,-1 0 0,0-18 0,-17 18 15,17-1-15,-17 1 0,-1 18 16,1-19-16,-18 19 0,35-1 16,-17 18-1,0 35 1,-1-17-16,-17 17 0,53 71 16,-18-71-16,1 18 15,-1-18-15,0 1 16,-17-1-16,17-17 0,-17-1 15,-1 1-15</inkml:trace>
  <inkml:trace contextRef="#ctx0" brushRef="#br0" timeOffset="-148020.436">29069 9190 0,'-35'-18'0,"70"36"0,-88-36 16,71 36-1,35 52 1,-18-34-1,53 52-15,-53-35 16,71 17-16,-71-34 16,36 17-16,-36-18 15,1-18 1,-36 1-16,0-36 16</inkml:trace>
  <inkml:trace contextRef="#ctx0" brushRef="#br0" timeOffset="-147798.846">29439 9172 0,'0'0'16,"-53"71"-16,18-36 0,17 18 15,-17 0-15,0 0 0,-18 35 16,18-53-16,-1 18 15,19-35-15,-1-18 16,18 17-16,18-17 16,-1-35-16,1 18 15</inkml:trace>
  <inkml:trace contextRef="#ctx0" brushRef="#br0" timeOffset="-147482.004">29739 8643 0,'-17'0'16,"-1"18"-1,-17-1-15,17-17 16,0 36-16,1-19 16,17 1-16,0 0 15,0-1-15,17 18 0,1 1 16,35 17-16,-35-18 0,17-17 16,0-1-16,-17 1 15,17 17-15,-17-35 16,-1 18-16</inkml:trace>
  <inkml:trace contextRef="#ctx0" brushRef="#br0" timeOffset="-147113.595">30092 8731 0,'-35'0'16,"70"0"-16,-88 0 0,35 0 0,-17 18 0,17-18 16,1 18-16,17-1 15,0 1-15,0-1 16,35-17 0,-17 0-16,17 0 0,0-17 15,-17-1-15,0 1 16,-18-1-1,0 36 17,0-1-17,17 18 1,1-17-16,-18 0 0,18-1 0,-1-17 16,1 18-16,17-18 15</inkml:trace>
  <inkml:trace contextRef="#ctx0" brushRef="#br0" timeOffset="-146865.401">30268 8608 0,'18'17'0,"0"19"15,35-1 1,-36-35-16,36 35 15,-18-35-15,18 18 16,-35 0-16,0-18 16,-36 17-1,-17 1-15,-1 17 16,19-17-16,-19-1 0,1 19 16,18-19-16,17 19 15,-18-1 1</inkml:trace>
  <inkml:trace contextRef="#ctx0" brushRef="#br0" timeOffset="-146625.764">30656 9102 0,'0'0'15,"18"0"-15,0 0 0,35 0 16,-18 0-16,0 0 16,-35 17-1</inkml:trace>
  <inkml:trace contextRef="#ctx0" brushRef="#br0" timeOffset="-146509.455">30639 9278 0,'35'18'15,"-17"-18"-15,17 0 16,18-18-16,-18 18 16,-17 0-16,17-18 0</inkml:trace>
  <inkml:trace contextRef="#ctx0" brushRef="#br0" timeOffset="-145797.06">31362 9137 0,'0'0'0,"-18"0"16,18 18-16,0-1 15,0 36-15,0-35 16,18 35-16,0-18 16,17 0-1,0-17-15,-17-18 0,35 0 16,-18-35 0,-17 17-16,17-35 15,-35 35-15,0 1 16,0-18-16,18 17 15,-18 53 1,0 53 0,17 36-16,-17-71 15,18 70-15,-18-70 16,17 0-16,1 35 16,-18-52-16,0-1 15,-18-18-15,-17-17 16,0 0-16,-18-35 15,18 18-15,-1-1 16,19-17-16,-18 17 0,-1-35 16,19 35-1,17-17-15</inkml:trace>
  <inkml:trace contextRef="#ctx0" brushRef="#br0" timeOffset="-145411.535">32068 8608 0,'0'17'16,"-18"1"-1,0 17-15,1-17 16,-19 35-16,36-35 16,-17-1-16,-1 1 0,18-1 15,0 19-15,0-19 16,35 36-1,-17-35-15,35 35 16,-35-36-16,34 19 16,-34-19-16,17 1 15</inkml:trace>
  <inkml:trace contextRef="#ctx0" brushRef="#br0" timeOffset="-144956.325">32367 8749 0,'0'0'15,"-35"-35"-15,17 35 0,1-18 0,-18 18 16,35 18-1,17 35 1,1-18-16,17 35 16,-17-17-16,-1-17 15,19-1-15,-36-18 0,17 36 16,-17-17-16,-17-19 16,-1-17-16,-35 0 15,18 0-15,0-35 16,17 17-16,0-17 15,18 0-15,36 0 16,-1 17 0,18-17-16,-36 17 15,36 0-15,-53 1 16,18-19-16,-18 19 16,-18-18-16,18 17 15,-17 0-15,-1-17 16,0 17-16,36 1 15</inkml:trace>
  <inkml:trace contextRef="#ctx0" brushRef="#br0" timeOffset="-144639.579">32561 8555 0,'0'18'16,"18"17"0,17-18-16,1 19 15,17 34-15,-36-52 16,18 17-16,-17 0 0,17-17 16,1 35-1,-19-35-15,1 17 16,-18-17-16,18-18 15,-36 17-15,0 1 16,-17 17 0,17-17-16,-35 35 15,36-36-15,-1 19 16,1-19-16,-1 19 0,0-19 16,1 1-16</inkml:trace>
  <inkml:trace contextRef="#ctx0" brushRef="#br0" timeOffset="-143349.623">14958 13423 0,'0'0'0,"17"0"16,1 18-16,17-18 0,54 17 16,-19 1-1,18-18-15,106 0 16,-70-18-16,-1 18 0,107-17 16,-36 17-1,-124 0-15,18 0 16,-70 0-16,0 0 0</inkml:trace>
  <inkml:trace contextRef="#ctx0" brushRef="#br0" timeOffset="-142255.347">30286 10530 0,'0'-35'0,"0"70"0,-18-105 15,-17 35-15,17 35 16,-34-18 0,16 36-16,-34 17 15,52 0-15,-17 36 16,35-36-16,35 36 15,0-54-15,36 18 16,-36-35-16,36 0 16,-36-17-16,36-36 15,-54 18-15,1-1 16,-18 1-16,0-18 0,0 18 16,-18-89-16,18 54 15,-35-36 1,0 53-16,-1 18 15,19 70 1,34 36-16,1-1 16,17 54-16,1-54 15,-1-17-15,18 0 16,-18 0-16,71 35 16,-71-53-16,53 18 15</inkml:trace>
  <inkml:trace contextRef="#ctx0" brushRef="#br0" timeOffset="-141596.656">30850 10513 0,'-35'35'16,"70"-70"-16,-87 88 0,34-18 0,0-17 15,18 52-15,18-52 16,17 17-1,0-17-15,18-18 16,-35 0-16,0-18 16,-1-17-16,1 0 15,-18-18-15,0 17 0,-18-34 16,18 52 0,0 1-16,0 34 15,0 36 1,18-18-16,0-17 15,34 35 1,-34-35-16,17-1 0,-17-17 16,0 18-16,-1-18 0,1-18 15,-18 1-15,18-1 0,-18-17 16,0 17-16,-18-17 16,18 52 15,18 19-16,-1-19-15,1 19 0,35-19 16,-18 1-16,18-1 16,-35-17-1,-1 18-15,1 0 16,0-1-16,-1 36 16,-17 0-16,18 35 15,-1-52-15,-34 34 16,17-34-16,-35 16 15,17-34-15,-17-18 16,17 0-16,0-18 16,1-52-16,17 35 15,0-18-15,35-53 16,0 53-16,36-18 16,-36 36-16,18 17 0,18 1 15,-36 17 1,0 17-16,-17-17 15</inkml:trace>
  <inkml:trace contextRef="#ctx0" brushRef="#br0" timeOffset="-140863.585">29827 4921 0,'0'-17'0,"0"34"15,0 19 1,18 69-16,0-34 16,-1 88-16,1-71 15,0 0-15,-1-17 0,1 52 16,-1-70-16,1 0 16,-18-35-16,0-1 15,0-34-15,0-1 16</inkml:trace>
  <inkml:trace contextRef="#ctx0" brushRef="#br0" timeOffset="-140607.403">29580 4921 0,'18'-17'16,"-36"34"-16,54-52 0,17-18 15,-18 18-15,0 17 16,-17-17-16,-1 17 0,1-17 16,0 17-16,-1-17 15,1 35-15,0 18 16,-1 17-16,1 0 16,17 18-16,0-18 15,18 18-15,53 36 16,-70-72-16</inkml:trace>
  <inkml:trace contextRef="#ctx0" brushRef="#br0" timeOffset="-139290.031">29757 6773 0,'0'-17'16,"0"-1"0,-18 18-1,18-18-15,-17 18 0,-19-17 16,19 17-16,-19 0 16,19 0-16,-1 17 15,0 1-15,18 17 0,0-17 16,0 17-16,0 1 0,53-1 15,-35 0-15,53-17 16,-36-18-16,35-18 16,-52 0-16,0 1 15,-18-18-15,17-18 16,-34 17-16,-1-17 16,0 18-16,1 18 15,17 34 1,53 36-1,-18-18-15,0-17 0,53 53 16,-52-54 0,-1 18-16,-17-17 0,-1 0 15</inkml:trace>
  <inkml:trace contextRef="#ctx0" brushRef="#br0" timeOffset="-138533.781">30127 6244 0,'0'18'15,"-17"-18"-15,17 17 16,-36 1 0,36 0-16,-17-18 0,-1 35 15,0-17-15,18-1 16,0 1-16,18 0 15,-18-1-15,18 1 0,-1-18 16,1 17-16,0-17 16,17 18-16,-35 0 15,35-18-15</inkml:trace>
  <inkml:trace contextRef="#ctx0" brushRef="#br0" timeOffset="-138155.65">30321 6297 0,'-17'0'16,"34"0"-16,-52 0 16,17 0-16,1 0 15,-1 18-15,0-1 16,18 1-16,0 0 0,18 17 15,0-17 1,-1-18-16,19 0 16,-19 0-16,1 0 0,-18-18 15,18 18-15,-18-18 16,17 1-16,-17-1 0,0-17 16,0 17-16,0 36 31,18 17-16,-18-17-15,17 17 16,1-17-16,0-1 16,-18 1-16,35-1 15,-17-17-15,-1 0 16</inkml:trace>
  <inkml:trace contextRef="#ctx0" brushRef="#br0" timeOffset="-137886.6">30480 6227 0,'18'0'16,"-18"17"-16,35 18 16,-17-35-16,17 36 15,-18-36-15,54 35 16,-53-35-16,-1 18 15,1-1-15,0-17 0,-18 36 16,0-19-16,-36 18 16,19-35-16,-1 18 15,-17 0-15,17-1 16,-17 19-16,17-19 16</inkml:trace>
  <inkml:trace contextRef="#ctx0" brushRef="#br0" timeOffset="-136910.001">29069 3863 0,'0'70'15,"0"-34"-15,18-1 0,17 18 16,-18-35-16,19-1 16,17-34-16,-36-1 15,36-35-15,-35 18 16,-1-36-1,-17 36-15,0-18 16,0 18-16,18 35 16,-18 35-1,35 71 1,-17-36-16,0 19 16,-1-19-16,1 18 0,17-17 0,-35-1 15,18 19-15,-18-54 16,-18 18-16,1-53 15,-19 0 1,1-18-16,0-35 16,-1 18-16,19 0 15,-18-18-15,-1 0 0,19 0 16</inkml:trace>
  <inkml:trace contextRef="#ctx0" brushRef="#br0" timeOffset="-136575.575">28928 3422 0,'0'0'0,"0"-18"0,17 18 16,1-17-16,17-36 15,-17 17-15,0 1 16,-18-35 0,0 34-16,17 1 0,-17 0 15,-17 17-15,17 1 0,0-1 16,17 36-16,1 17 16,0 0-16,34 36 15,-16-18 1,34 17-16,-52-52 15,17 17-15,-17-17 0,-1-1 16,1-17-16</inkml:trace>
  <inkml:trace contextRef="#ctx0" brushRef="#br0" timeOffset="-135930.861">29916 3069 0,'0'0'0,"17"-17"0,-34 17 31,-19 52-31,1-34 16,-36 53-16,54-54 15,-18 19-15,17-19 16,-17 1-16,35-1 16,-18-17-16,36 18 15,-1 0-15,36 17 16,-18-17-16,1-1 0,-19-17 15,19 18-15,-1 0 0,-17 17 16,-1-17 0</inkml:trace>
  <inkml:trace contextRef="#ctx0" brushRef="#br0" timeOffset="-135514.226">30304 3175 0,'0'-18'16,"0"36"-16,-18-53 0,0 17 15,1 18-15,-1 0 0,-17-18 16,0 36-16,17-18 0,0 35 15,18-17 1,0 17-16,18-17 16,17 0-16,-17-18 15,17 0-15,-17 0 16,17-18-16,-35 0 16,18 1-1,-18-1-15,0 0 16,17 18-1,1 53 1,-18-35-16,18 0 16,17 34-1,-18-34-15,1 0 0,-18-1 16,35 1-16</inkml:trace>
  <inkml:trace contextRef="#ctx0" brushRef="#br0" timeOffset="-135221.344">30498 2981 0,'0'0'16,"17"18"-1,1-1 1,17 1-1,-17 0-15,17-1 0,0-17 16,1 18-16,-1-1 0,18 19 16,-18-19-16,0 19 15,-35-1-15,18-17 16,-18-1-16,0 1 0,-18-1 16,1 1-16,-18 17 15,17-17-15,-53 17 16,18-17-16</inkml:trace>
  <inkml:trace contextRef="#ctx0" brushRef="#br0" timeOffset="-131504.089">28610 1588 0,'0'0'0,"36"70"0,16 71 15,-16-70-15,-1 52 16,-35-70-16,18-18 15,-18-17-15,-18-53 16,-17-36 0,35 18-1,-18 0-15,0 0 0,1-17 16,17-36-16,0 36 16,35-54-16,-17 71 15,52-17 1,-34 70-16,34 17 15,-35 1-15,-17 17 0,0 0 16,-18 1-16,0-1 0,-36 36 16,1-36-16,-18 18 15,18-36-15,0 1 16,17 0-16,0-18 0,1 17 16</inkml:trace>
  <inkml:trace contextRef="#ctx0" brushRef="#br0" timeOffset="-131204.271">29316 1288 0,'-18'17'16,"-17"54"0,35-18-16,-18 35 15,18-17-15,0 34 16,18-69 0,35 52-16,-36-53 15,36 36-15,-35-54 16,35 19-16,-35-19 15</inkml:trace>
  <inkml:trace contextRef="#ctx0" brushRef="#br0" timeOffset="-130836.717">29792 1852 0,'18'0'15,"17"0"-15,53 0 16,-17-18-16,-18 18 16,17 0-16,1-17 0,70-1 15,-106 18-15,36 0 16,-54 0-16,1 0 15</inkml:trace>
  <inkml:trace contextRef="#ctx0" brushRef="#br0" timeOffset="-130141.054">30886 1005 0,'0'36'15,"17"-1"-15,1 36 16,0-1-16,-1 18 0,19 89 15,-19-89 1,1 53-16,-1-70 16,19 34-16,-36-69 15,0 17-15,0-36 16</inkml:trace>
  <inkml:trace contextRef="#ctx0" brushRef="#br0" timeOffset="-129524.948">31556 1799 0,'18'0'16,"-1"0"-1</inkml:trace>
  <inkml:trace contextRef="#ctx0" brushRef="#br0" timeOffset="-129374.13">31838 1764 0,'0'0'16,"18"0"-16,-1 0 0,19-18 16,-19 18-1,1 0-15</inkml:trace>
  <inkml:trace contextRef="#ctx0" brushRef="#br0" timeOffset="-129245.789">32279 1729 0,'0'0'16,"35"0"-16,-17-18 0,0 18 15</inkml:trace>
  <inkml:trace contextRef="#ctx0" brushRef="#br0" timeOffset="-129112.434">32456 1746 0,'17'-17'16,"1"17"0,17-18-16,-17 18 15,-1 0 1</inkml:trace>
  <inkml:trace contextRef="#ctx0" brushRef="#br0" timeOffset="-128979.676">32791 1640 0,'17'-17'16</inkml:trace>
  <inkml:trace contextRef="#ctx0" brushRef="#br0" timeOffset="-128715.975">32861 935 0,'36'0'16,"-72"0"-16,89 18 0,35 34 15,-52 1-15,52 71 16,-35-54-16,35 89 16,-53-88-16,1 87 15,-36-87-15,-36 52 16,19-70-16,-89 53 15</inkml:trace>
  <inkml:trace contextRef="#ctx0" brushRef="#br0" timeOffset="-125192.06">29810 1058 0,'0'18'15,"0"35"-15,0-18 16,17 53 0,1-52-16,0 17 15,-1-18-15,1 0 0,52 18 16,-34-35-16,17 17 15,-36-35-15,19 0 16,-19 0 0</inkml:trace>
  <inkml:trace contextRef="#ctx0" brushRef="#br0" timeOffset="-125054.194">29916 1288 0,'17'0'15,"1"0"-15,35-18 16,-36 18-16,1-18 16</inkml:trace>
  <inkml:trace contextRef="#ctx0" brushRef="#br0" timeOffset="-124903.793">29916 1058 0,'52'0'0,"-104"0"0,140 0 16,-18 0-16,-34 0 15,-1 18-15,-17-18 16</inkml:trace>
  <inkml:trace contextRef="#ctx0" brushRef="#br0" timeOffset="-124569.52">30233 1199 0,'0'18'0,"0"-36"0,0 71 15,18-17 1,-1-19-16,19 19 16,-1-19-16,-17 1 15,-1-18-15,1 0 0,17-18 16,-17 18-16,-1-17 16,-17-1-16,0-17 0,0 17 15,-17-35-15,-1 35 16,-17-17-16,17 18 15,1 17-15,-1 0 16</inkml:trace>
  <inkml:trace contextRef="#ctx0" brushRef="#br0" timeOffset="-124274.143">30603 1111 0,'0'0'0,"-17"0"0,-1-17 16,1 17-1,17 17 1,0 1-16,17 35 16,1-36-16,35 36 15,-36-17-15,19 17 16,-19-36-16,1 18 15,-18-17-15,-18 0 16,1-18 0,-1 0-16,-17 0 15,17 0-15,-17 0 16,17 17-16</inkml:trace>
  <inkml:trace contextRef="#ctx0" brushRef="#br0" timeOffset="-123525.226">29669 1005 0,'17'-17'0,"-34"34"47,-1 1-47,0 0 16,-17 35 0,17-36-16,1 36 15,-1-35-15,18 17 16,0-17-16,0-1 15,18 1-15,-1 0 16,19-1 0,-19 1-16,19-18 15,-19 35-15,1-17 0,17 17 16,-17-17-16</inkml:trace>
  <inkml:trace contextRef="#ctx0" brushRef="#br0" timeOffset="-122968.244">30656 935 0,'0'0'0,"18"0"31,0 18-15,-1-1-16,19 18 15,-1-17-15,-17 0 16,-1 17-16,18-17 0,-17-18 15,17 17-15,-17 1 16,0 0-16,17-1 16,-35 1-16,18-1 15,-18 1-15,-18 17 16,18-17-16,-35 0 16,17-1-16,0 19 15,1-19-15,17 1 16,-18 17-16,0-17 0,18 35 15</inkml:trace>
  <inkml:trace contextRef="#ctx0" brushRef="#br0" timeOffset="-108785.134">8114 12118 0,'18'0'16,"-18"18"-16,-18-18 62,0-18-46,1 18-16,-1-18 15,-17 18-15,-18 0 16,18 0-16,-36 0 16,18 0-16,18 0 15,-18 0-15,0 0 0,-53 0 16,53 0-16,0-17 16,0 17-16,0 0 0,-70 0 15,52 0-15,-17 0 16,-88 0-1,-18 17-15,88-17 16,0 18-16,-17-18 0,-107 18 16,125-1-16,-19-17 15,18 0-15,-17 18 16,-1-18-16,-123 0 0,124 0 16,-124 0-1,123 0-15,-105-18 16,106 18-16,-107 0 15,107 0-15,-89-17 16,106 17-16,-105 0 16,87 0-16,-87 0 15,105 0-15,0 0 16,0-18-16,-88 18 16,106 0-16,-18-18 0,18 18 15,-89-17-15,89 17 16,0 0-16,-71 0 15,71 0-15,-53 0 16,88 0-16,0 0 16,0 0-16,18-18 0,17 18 15,1-18-15,-1 1 16,36-1 0,-1 0-16,1 18 15,0-17-15,17 17 16,-17 0-16,-18 17 0,17 1 15,-17 0-15,-17-1 16,17 54 0,0-36-16,0 0 0,0 18 15,0-17-15,0 17 0,0 52 16,0-52-16,0 53 16,0-53-16,0 35 15,0-35-15,0 0 16,0 0-16,0 35 15,0-35-15,0 0 16,0-18-16,0 1 0,17 34 16,-17-52-16,18-1 15,-1 19-15,1-19 16,0 1 0,-1-18-16,19 0 0,-1 18 15,0-18-15,-17 0 16,88 17-1,-18-17 1,0 0-16,-35 0 0,0 18 16,123-18-1,-52 18 1,17-1-16,0 1 16,-53-18-16,89 0 15,-89 0-15,123 0 16,-105 0-1,0 0-15,0 0 0,141 0 16,-141 0-16,17 0 16,1 0-16,-19 0 0,19 0 15,-1 0-15,-17 0 16,18 0-16,105 0 16,-123 0-16,123 0 15,-105 0-15,-1 0 0,-17 0 16,17 0-16,89 0 15,-88 0-15,-19 0 16,1 0-16,0-18 0,18 18 16,-19 0-16,89-17 15,-105 17-15,105 0 16,-106-18-16,0 18 0,0 0 16,0 0-16,1 0 15,-1 0-15,-18 0 0,89-18 16,-88 18-16,-1 0 0,54 0 15,-71 0 1,17 0-16,-35 0 16,36 18-16,-53-18 15,-1 0-15,19 0 16,-19-18-16,1 18 16,-1-17-16,1 17 15,-18-18-15,0 0 16,-18 1-1,18-1 1,0 0 0,0 1-1,0-1 1,-17 18 0,-1 0-16,1 0 15,-1 0 1,18-17 15,0-1-15,0-17-16,0 17 15,-18-35 1,18 35-16,-17-34 16,-1 16-16,0-52 15,1 35-15,17-17 16,-18 17-16,18-18 0,0-17 0,0-88 15,0 87-15,0-69 16,0 87 0,0 18-16,18 18 0,-18 0 15,17 52 17,-17 1-17,0-1 1,-17-17-1,-19 18-15,1 0 0,-141-1 16,17 19 0,-17 17-1,87-36-15,19 18 16</inkml:trace>
  <inkml:trace contextRef="#ctx0" brushRef="#br0" timeOffset="-108008.259">8837 13441 0,'-18'17'16,"1"-17"-16,-1 0 16,36 0-1,-1-17-15,54 17 16,0 0-16,-1 0 15,36 0-15,0 0 0,17 0 16,1-18-16,17 18 0,18-17 16,140-1-16,-157 18 15,87 0 1,-141 0-16,-17 18 0,-18-1 16,-18-17-16,-18 0 15</inkml:trace>
  <inkml:trace contextRef="#ctx0" brushRef="#br0" timeOffset="-78356.466">5574 13899 0,'0'0'0,"0"-17"15,18-1 1,-36 36 31,18 17-47,0-17 15,-18 35-15,18-36 16,0 36-16,0 18 16,0-18-16,0 0 15,0-18-15,0 18 0,0 0 16,0-18-16,18-17 16,0-1-16</inkml:trace>
  <inkml:trace contextRef="#ctx0" brushRef="#br0" timeOffset="-77995.469">5362 14305 0,'0'0'0,"0"35"0,18-17 16,-18 35 0,18-35-16,-1 17 0,-17-17 15,18 17-15,17-18 16,-17-17-16,-1 0 0,1 0 15,17-17 1,-17-1-16,0 1 16,-18-1-16,17-17 15,-17 17-15,18 0 16,17 1 0,-17 17-1,-18 17-15</inkml:trace>
  <inkml:trace contextRef="#ctx0" brushRef="#br0" timeOffset="-75019.211">3510 13988 0,'0'-18'16,"0"0"-16,0 36 47,0 35-32,0 0 1,-17-18-16,17 18 0,0 0 15,0 0-15,0-18 0,0 36 16,0-54-16,0 19 16,0-19-1,0 1-15</inkml:trace>
  <inkml:trace contextRef="#ctx0" brushRef="#br0" timeOffset="-74668.28">3246 14288 0,'0'0'0,"0"17"32,17 1-17,1-1-15,-1 19 16,-17-19-16,18 19 0,17 34 16,-35-52-16,18 17 15,0 0-15,35-17 16,-18-36-1,0-35 1,0-17-16,18 17 16,-35 35-1</inkml:trace>
  <inkml:trace contextRef="#ctx0" brushRef="#br0" timeOffset="-70899.163">16669 15469 0,'0'18'0,"17"-18"15,19 0-15,70 18 16,-36-18-16,18 0 0,106-18 15,-70 0-15,-18 18 16,-1-35-16,1 17 16,-18 1-16,1 17 0,-19-18 15,1 0-15,-107 18 16</inkml:trace>
  <inkml:trace contextRef="#ctx0" brushRef="#br0" timeOffset="-70575.803">17110 15205 0,'0'0'16,"-71"53"-16,36-18 0,-71 35 16,36-34-16,-54 17 15,71-18-15,-17 0 16,-19 1-16,54-19 16,17 1-16,18-1 0,18 1 15,53 35-15,-1-35 16,89 35-1,-88-36-15,87 18 16,-87 1-16</inkml:trace>
  <inkml:trace contextRef="#ctx0" brushRef="#br0" timeOffset="-33171.683">1958 13988 0,'18'0'16,"-36"0"-16,53-18 0,0 0 16,-35 1-16,18 17 0,17-36 15,-17 19-15,17 17 16,-35-18-16,18 36 16,0-18-1,-1 17-15,1 1 16,-18 0-16,35-1 15,-17 1-15,17-18 16,-17 0-16,-1 0 16,19-18-16,17 1 15,-36 17-15,18-18 16,-17 0-16,35 1 16,-35 17-16,-1 0 15,36 0-15,-35 0 16,-1 0-16,19 17 15,-19-17-15,1 18 16,0-18-16,17 0 0,-17 0 16,35 0-16,-36 0 15,18 0-15,18-18 16,-17 18 0,-1-17-16,0-1 0,18 1 15,-18-1-15,18 0 16,-35 18-16,35 0 15,-36 18-15,1 0 16,17 17-16,1 0 16,17-17-1,-18-1-15,0-17 16,-17 0-16,17 0 0,53-17 16,-52 17-16,-1-36 0,106-52 15,-35 18 1,-18 34-1,-70 19-15,17 17 16,-17 17-16,-1 19 16,1-1-16,17 18 15,-17-35-15,35 17 16,-18-18-16,0 1 16,0-18-16,36 0 15,-36 0-15,53-35 16,-52 35-16,-1-18 15,18 1-15,-18 17 0,1-18 16,-1 0-16,18 1 16,-36 17-16,19 0 15,-19 17-15,1-17 16,-18 18-16,18-18 16,-1 18-1,1-18-15,17 0 16,-17-18-16,17 18 0,18 0 15,-18 0 1,18-18-16,-18 18 16,1 0-16,34 0 15,-52 0-15,17-17 0,-17 17 16,35 0 0,-18 0-16,-17 0 15,-1 0-15,1 0 0,17-18 16,-17 36-1,17-18 1,-17 17-16,-1-17 0,1 0 16,17 0-16,18 0 15,-35 0-15,52 0 16,-52 0-16,17 0 0,1-17 16,17 17-16,-36 0 15,1 0-15,-1 0 0,19 0 16,17 0-1,-36 0-15,19 17 16,-1-17-16,18 0 16,-18 0-16,0 0 0,1 0 15,16 0-15,19 0 16,-18 0-16,-18 0 16,18 0-16,0 0 0,53 0 15,-36 0-15,-17 0 16,0 0-16,-17-17 0,16 17 15,1-18-15,-17 18 16,17-18 0,-36 1-16,1 17 15</inkml:trace>
  <inkml:trace contextRef="#ctx0" brushRef="#br0" timeOffset="-31346.358">7144 13741 0,'17'-18'16,"1"0"-16,-18 1 16,18 17-1,-18 17 1,17 1-1,-17 0-15,18 17 16,0-17-16,-1-1 0,1 1 16,0-18-16,17 0 15,-18 0-15,1 0 16,0-18-16,-1 1 0,1 17 16,-18-18-1,18 18-15,-18-18 0,17 18 16,19 0-16,-19 18 15,18 0 1,-17-1-16,35 1 16,-35-18-16,-1 18 15,1-18-15,0 0 0,34 0 16,-34-18-16,0 18 16,-1 0-16,-17-18 0,36 18 15,-19-17-15,1 17 16,0 0-16,17 35 15,-17-17-15,-1-1 16,18-17-16,18 18 16,-17-18-16,-1 0 0,0 0 15,18-35-15,-35 17 16,17 0 0,0 1-16,1-19 15,-1 1-15,-18 35 16,19 0-16,-19 0 15,1 35-15,0-35 16,17 18 0,-17 0-16,17-18 15,-17 0-15,34 0 16,-16-18-16,17 0 16,-36 1-16,54 17 15,-54-18-15,19 18 16,-19 18-16,1-1 15,0-17-15,-1 18 16,1 0-16,0-18 0,-1 17 0,1-17 16,-1 18-16,36-18 15,-35 0-15,17 0 16,1 0-16,-1 0 0,35 0 16,-34 0-16,-1-18 15,-17 18-15,17 0 0,-17 0 16,17 0-16,-18 0 15,19-17 1,-19 17-16,1 0 16,0-18-16,-1 18 0,1 0 15,17-18 1,-17 18-16,35 0 16,-18 0-16,36-17 15,-18-1-15,-18 18 16,71-35-16,-71 35 15,18-18-15,-18 1 0,0 17 16,-17 0-16,17-18 16,-35 36-16,18-1 15,-18 18 1,18-17-16,-18 0 0,35-1 16,0-17-1,0-17 1,1 17-16,17-36 15,-36 19-15,1 17 16,0-18-16,17 18 16,-18 0-16,19 0 15,-19 0-15,1 18 16,0-1-16,-1 19 16,1-36-16,17 17 15,0-17-15,18-17 16,-35 17-16,0 0 15,17-18-15,-17 0 16,-1 18-16,1 0 16,-1 0-16,19 0 15,-19 0 1,1 0-16,17-17 16,1-1-16,-19 18 15,1 0-15,0-17 0,-1 17 16,18 0-1,-17 0-15,0 17 16,-1-17-16,19 0 16,-19 18-16,1-18 15,0 0-15,-1 0 0,36 0 16,-35-18-16,52 18 16,-34-17-16,16 17 15,-34-18-15,0 18 16,-18-18-16</inkml:trace>
  <inkml:trace contextRef="#ctx0" brushRef="#br0" timeOffset="-29695.588">11977 13317 0,'0'18'0,"0"0"16,-18 35-1,18-36-15,18 36 16,-1-35-16,1 17 0,0-17 15,52-1 1,-34 1-16,16-18 0,-16-18 16,17 18-16,35-17 15,-35-1-15,35 0 16,-35 18-16,0 18 0,53 17 16,-71-17-1,18 17-15,-18-17 0,18 35 16,-18 0-1,-35-36-15,0 19 16,0-19-16,-17 1 16,-1-18-16,18-18 15,0 1-15,18-36 16,-1 35 0,1 0-16,17-17 15,-17 18-15,0 17 0,17-18 16,-18 18-16,54 0 15,-53 0-15,17 0 16,0 18-16,0-18 0,54 17 16,-36 1-16,-1-1 15,1-17-15,71 18 16,35-53 0,-54 17-1,-34-35-15,-36 18 16,18-18-16,-35 18 15,-18-1-15,0 19 0,-53-18 16,0 17-16</inkml:trace>
  <inkml:trace contextRef="#ctx0" brushRef="#br0" timeOffset="-18483.981">22154 11553 0,'0'0'0,"0"-17"0,18 17 16,-18 35-1,18 53 1,-1-35-16,1 53 15,0-53-15,17 35 16,0-70-16,0 17 16,1-35-16,-19-18 0,36-34 15,-35 16-15,0 1 16,-1 0-16,1-18 16,-18 0-16,18 18 15,-18 17-15,17 36 16,1 17-16,-1 53 15,1-35-15,17 70 16,-35-52-16,18 35 16,-18-71-16,0 36 15,-18-36-15,-17-17 16,0-1-16,-18-34 16,18-1-16,-18-53 15,35 36-15,0 0 16</inkml:trace>
  <inkml:trace contextRef="#ctx0" brushRef="#br0" timeOffset="-18128.034">22931 11218 0,'0'0'15,"-36"18"-15,19-18 0,-19 35 16,19-17-16,-1 17 15,18-17-15,0 17 16,0-17-16,0 17 16,18 0-16,17 1 15,0-36-15,-17 17 16,35 1-16,-36-18 16,1 17-16</inkml:trace>
  <inkml:trace contextRef="#ctx0" brushRef="#br0" timeOffset="-17938.53">23125 11377 0,'0'0'15,"0"53"-15,0-35 16,0 17-16,0-17 15,35 17-15,-35-18 16,18-17-16,-1 0 0,1 0 16</inkml:trace>
  <inkml:trace contextRef="#ctx0" brushRef="#br0" timeOffset="-17682.848">23301 11201 0,'35'0'0,"-17"17"16,0-17-16,34 36 15,1-1 1,-17-17-16,-19-1 0,19 18 16,-19-17-16,-34 17 15,-1-17-15,-35 17 16,18-17-16,-18 0 15,35-1-15,-17 1 16,17-1-16,18 1 16</inkml:trace>
  <inkml:trace contextRef="#ctx0" brushRef="#br0" timeOffset="-16893.602">24253 11659 0,'0'0'16,"0"-17"-16,0 34 0,18 19 15,0-1 1,17 53-16,-17-53 16,17-17-16,18 35 15,-18-35-15,18-18 16,-18-18-16,18-17 15,-53-1-15,18-34 16,-18 35-16,0-18 16,0 35-16,18 18 15,-1 18-15,1 35 16,-1-1-16,1 19 16,0-18-16,-1 17 15,1-17-15,0 53 16,-18-53-16,0-18 15,-18 1-15,0-1 0,1-17 0,-54-18 16,54 0-16,-54-18 16,36 0-1,-18-52-15,35 34 16,1 1-16,-1 0 0,18 0 16</inkml:trace>
  <inkml:trace contextRef="#ctx0" brushRef="#br0" timeOffset="-16531.638">25065 11218 0,'-18'0'16,"1"0"0,-1 18-1,0 0-15,-35 35 0,53-18 16,-17 0-16,17 18 15,0-18-15,17-17 16,1 0-16,0-1 0,35 1 16,-18-18-16,0 0 15,-17 0-15,-1 0 16</inkml:trace>
  <inkml:trace contextRef="#ctx0" brushRef="#br0" timeOffset="-16109.517">25259 11289 0,'18'0'15,"17"0"-15,-18 0 16,1 0-16,17 0 0,1 35 15,-19-35 1,-17 18-16,0 17 0,-17-17 16,-1-1-16,-17 19 15,17-19-15,0 1 16,1 0-16,34-18 16,19 0-1,-19 0-15,1-18 16,0 0-16</inkml:trace>
  <inkml:trace contextRef="#ctx0" brushRef="#br0" timeOffset="-15852.333">25488 11271 0,'18'0'15,"-1"0"-15,1 0 0,17 18 16,-17 0-1,0-1-15,17 1 0,-17-1 16,-1 1-16,1 0 0,0-1 16,-1 1-16,1 0 15,-36-1 1,1-17 0,-1 18-16,-17-18 0,-1 18 15,19-1-15,-36 18 16,53-17-16</inkml:trace>
  <inkml:trace contextRef="#ctx0" brushRef="#br0" timeOffset="-15202.906">26335 11712 0,'18'0'15,"-36"0"-15,53 18 16,-17 17-1,-1 0-15,1 1 16,0-19-16,35 36 16,-36-53-16,36 18 15,-18-18-15,1-35 16,-19 17-16,1-53 16,-18 54-16,0-18 15,0 17-15,0 0 0,18 18 16,-18 18-1,17 52-15,1-17 16,0 18-16,-1 52 16,1-70-16,-1 0 15,1 0-15,-18 18 16,0-36-16,-35-17 16,0-18-16,-1 0 15,1-36-15,-18-17 16,35 18-16,1 0 15,-1-18 1,1 18-16,17-1 0</inkml:trace>
  <inkml:trace contextRef="#ctx0" brushRef="#br0" timeOffset="-14880.048">27058 11271 0,'-18'0'15,"-17"18"1,18-18-16,-19 35 15,36-17-15,-17 17 16,-1-17-16,18 17 16,0-17-16,35 17 15,-17-17-15,17 17 16,0-35-16,1 17 16,-19-17-16</inkml:trace>
  <inkml:trace contextRef="#ctx0" brushRef="#br0" timeOffset="-14545.587">27234 11289 0,'0'0'16,"18"0"-16,0-18 0,17 36 15,-17 0-15,-1 17 16,-17-18-1,0 1-15,0 0 16,-17-18-16,-1 17 16,0-17-16,18 18 15,18-18 1,0 18-16,-1-1 0,19 1 16,-1-18-16,0 18 15,-17-1-15,-36-17 31,-35 18-31,36-18 16,-19 0-16,19 0 16,-19 0-16,19 0 0,-1 0 15</inkml:trace>
  <inkml:trace contextRef="#ctx0" brushRef="#br0" timeOffset="-14225.514">27499 11307 0,'18'0'16,"-1"0"-16,36 0 15,-17 0-15,34 17 16,-35-17-16,36 18 16,-53-1-1,-1 1-15,-17 0 16,-35 35-16,17-36 16,-35 36-16,18-35 15,-18 17-15,36-17 16,-36 17-1</inkml:trace>
  <inkml:trace contextRef="#ctx0" brushRef="#br0" timeOffset="-13077.82">23795 12065 0,'18'18'0,"-18"-1"15,17 1-15,-17 0 16,0 17-16,0 0 0,0-17 0,0 17 15,-17 18 1,-1-35-16</inkml:trace>
  <inkml:trace contextRef="#ctx0" brushRef="#br0" timeOffset="-12744.025">25947 12047 0,'-18'53'16,"36"-106"-16,-53 124 0,17-36 0,0 18 16,1-18-1,-1 1-15,-17-19 0</inkml:trace>
  <inkml:trace contextRef="#ctx0" brushRef="#br0" timeOffset="-12077.252">21696 11448 0,'-35'88'0,"70"-176"0,-88 229 15,18-18-15,35-35 16,35 71-1,0-88-15,71 70 16</inkml:trace>
  <inkml:trace contextRef="#ctx0" brushRef="#br0" timeOffset="-11555.352">28187 11218 0,'0'0'16,"0"36"-16,18-1 0,17 0 15,35 71 1,-34-53-16,17 0 0,-18 17 15,18 54-15,-36-54 16,-17 89-16,-35-88 16,0 17-16,0-18 0</inkml:trace>
  <inkml:trace contextRef="#ctx0" brushRef="#br0" timeOffset="-9560.648">20655 11377 0,'53'124'0,"-35"-36"16,35 106-16,-36-106 16,36 71-1,-18-106-15,1 0 0,-19-36 16,-17 18-16,18-35 16,-18-17-16,-18-54 15,1 18-15,-19-70 16,19 70-16,-1-18 15,18 1-15,0-18 0,-17-1 16,17-87-16,17 106 16,54-1-16,-18 53 15,35 1-15,-53 34 16,0 1-16,1 17 0,-19 53 16,-17-35-16,-35 0 15,17-17-15,-17-1 16,-71 35-16,71-52 15,-71 17-15,71-35 16,-18 18-16,35-36 16</inkml:trace>
  <inkml:trace contextRef="#ctx0" brushRef="#br0" timeOffset="-7828.614">20990 13653 0,'18'0'0,"0"0"15,17 0-15,0 0 0,0 0 16,54 0-16,-54 0 15,18 0 1,-36 0-16</inkml:trace>
  <inkml:trace contextRef="#ctx0" brushRef="#br0" timeOffset="-7711.803">21131 13882 0,'71'0'0,"-142"0"0,230 0 15,-124-18-15</inkml:trace>
  <inkml:trace contextRef="#ctx0" brushRef="#br0" timeOffset="-6086.482">22137 13494 0,'0'0'0,"17"53"15,1 17-15,35 71 16,-18-70-16,18 52 16,-35-70-16,17 0 15,-17-53-15,-18-17 16,-18-19-16,-17-52 16,0-18-1,-1 53-15,19 0 16,-1-70-16,18 52 15,0 18-15,53-17 16,-18 52-16,18 18 0,0 0 16,0 0-16,0 36 15,17 16-15,-70-16 16,0 34-16,-35-34 16,0-19-16,0 1 0,-1 0 15,-52-1-15,53-17 16,-18 0-16</inkml:trace>
  <inkml:trace contextRef="#ctx0" brushRef="#br0" timeOffset="-5798.547">22948 13282 0,'0'0'0,"0"-18"0,0 1 16,-17 17 0,-1 53-16,18 0 15,-18 70-15,1-52 16,34 87-1,1-87-15,35 35 16,-18-53-16,0-18 16,1-17-16,17-1 0,17 1 15</inkml:trace>
  <inkml:trace contextRef="#ctx0" brushRef="#br0" timeOffset="-5386.934">23301 13741 0,'0'35'0,"0"0"16,35 18-16,-17-18 15,0 1-15,-1-19 0,1 1 16,35 0-1,-36-18-15,36-36 16,-35 1-16,0-18 16,-18 36-16,0-19 15,0 19-15,0-1 0,0 0 16,17 36 0,18 53-16,-17-36 15,35 71-15,-35-71 16,-1 18-16,1 53 15,-36-53 1,-17-18 0,-36-35-16,19-18 15,16-17-15,1-18 16,17 18-16,1-36 16</inkml:trace>
  <inkml:trace contextRef="#ctx0" brushRef="#br0" timeOffset="-5041.289">23918 13247 0,'0'0'15,"-17"17"-15,-1 1 16,-17 0 0,17-1-16,-17 19 15,0 17 1,17-36-16,36 36 15,-1-35-15,1-1 16,0 1-16,17 0 0,18-1 16,-36-17-16,1 0 15,0 0-15,-1 0 0</inkml:trace>
  <inkml:trace contextRef="#ctx0" brushRef="#br0" timeOffset="-4832.234">24112 13353 0,'0'35'0,"0"-70"0,0 88 16,0-36-16,0 18 0,0-17 15,18 0 1,-18-1-16,18 1 0,-1 0 0,1-18 15,0 0 1</inkml:trace>
  <inkml:trace contextRef="#ctx0" brushRef="#br0" timeOffset="-4452.682">24253 13264 0,'18'0'16,"-18"18"-1,35 17 1,-17-17-16,35 17 15,-35-17-15,35 17 16,-18-17-16,0-1 16,-17-17-16,-1 0 15,-17 18-15,-17-18 16,17 18-16,-36 17 16,19-35-16,-18 18 15,17-1-15,36-34 47</inkml:trace>
  <inkml:trace contextRef="#ctx0" brushRef="#br0" timeOffset="-4091.722">24624 13141 0,'0'18'15,"35"17"1,-17-17-16,17-1 0,-17 18 16,52 18-16,-34-17 15,34 34-15,-52-17 16,-1 53-16,1-53 16,-18 17-16,-18 1 15,18 0-15,-17-19 0,-36 54 16,35-70-16,-17-1 15,0 0-15</inkml:trace>
  <inkml:trace contextRef="#ctx0" brushRef="#br0" timeOffset="-1516.966">5680 3104 0,'0'-17'0,"0"-1"16,-18 1-16,0-1 15,-17-17 1,18 17-16,-54 0 16,36 1-16,-106 17 15,70 17-15,-17 1 0,-106 35 16,106-18-16,-18 0 15,0 18-15,-18 0 16,19 0-16,-125 71 16,142-54-16,0-17 0,0 18 15,35-1-15,-53 71 16,71-70-16,17-1 0,36 72 16,-1-72-16,36 1 15,0-18-15,18 17 16,88 54-16,-54-71 15,1-1-15,35 1 0,0-17 16,1-1-16,16-17 0,-17 17 16,0-17-16,1-18 0,140 0 15,-141-18 1,106-70-16,-141 17 16,0-17-16,-18 17 0,70-123 15,-69 0 1,-72 106-16,-17-18 0,-70-123 15,17 88-15,-106-88 16,71 140 0,-124-34-16,-17 88 15,123 52-15,-17 1 16,-71 70-16,123-53 16</inkml:trace>
  <inkml:trace contextRef="#ctx0" brushRef="#br0" timeOffset="490.69">25594 13300 0,'0'53'0,"18"0"16,-1 17-16,1 18 0,0 1 16,-1-1-16,-17 0 0,36 71 15,-19-124-15,1 0 16,-1 0-16,1-35 15,-18-35 1,0 0-16,-18-18 0,18 0 16,-17 0-16,-1-70 15,1 52-15,17-52 16,0 52-16,17 1 16,1-1-16,-1 18 0,36 18 15,0 17-15,18 36 16,-18-18-16,-18 70 15,-17-34-15,-36 34 16,-17-35-16,-36 1 16,36-19-16,-18 1 15,18-18-15,-1 0 0,1 0 16,18 0-16</inkml:trace>
  <inkml:trace contextRef="#ctx0" brushRef="#br0" timeOffset="806.03">26405 13194 0,'-17'0'16,"-1"18"-16,1 17 15,-1 0-15,0 18 0,1 0 16,17 0-16,-18 17 16,18 72-16,0-72 15,35 36-15,1-53 16,16 35-16,-16-70 15,34 17-15,-52-35 16,0 0 0</inkml:trace>
  <inkml:trace contextRef="#ctx0" brushRef="#br0" timeOffset="1903.425">26829 13600 0,'0'17'32,"17"54"-17,-17-18-15,18-18 0,-18 18 16,53 35-16,-35-70 15,17 17-15,-17-17 0,17-18 16,35 0-16,-34-18 16,-1-35-1,-17 18-15,-1 0 0,-17-36 16,0 36-16,0 17 16,-17 0-16,34 54 15,1 34 1,-1-17-16,19 53 15,-19-53 1,19 53-16,-19-71 16,-17 36-16,0-36 15,-17-17-15,-19-1 16,1-17-16,-18 0 16,18 0-16,-36-35 15,54 17-15,-1 1 16,18-1-16,-18 0 0,18-17 15</inkml:trace>
  <inkml:trace contextRef="#ctx0" brushRef="#br0" timeOffset="2331.061">27587 13123 0,'0'0'0,"18"0"0,-18-17 16,18 17-16,-36 17 15,18 1-15,-35 17 16,-1-17-16,19 17 16,-1-17-16,0-1 0,1 1 15,-1 17-15,18-17 16,0 17-1,18-17-15,-1 0 16,1-1-16,17 1 0,-17-18 16,17 17-16,-17 1 0,0 0 15</inkml:trace>
  <inkml:trace contextRef="#ctx0" brushRef="#br0" timeOffset="2728.18">27781 13212 0,'0'-18'16,"0"36"0,18-18-1,-18 17-15,35 18 16,-35-17-16,18 0 16,-18-1-16,0 1 15,-18 0-15,1-1 16,-1 1-16,0-18 15,1 18-15,34-18 32,19 17-17,-19 1-15,18-18 16,-17 0-16,-18 17 16</inkml:trace>
  <inkml:trace contextRef="#ctx0" brushRef="#br0" timeOffset="3116.158">27975 13159 0,'0'0'0,"-17"0"16,34 17 15,1 19-15,0-19-16,17 1 0,18 17 16,-18-17-16,0-18 15,-17 17-15,17 1 16,-17-18-16,0 18 15,-1-1-15,-34-17 16,-1 18-16,-17 0 16,17-1-16,-17-17 15,17 18-15,0-1 0,1 1 16,-1 0 0</inkml:trace>
  <inkml:trace contextRef="#ctx0" brushRef="#br0" timeOffset="3750.018">28646 13247 0,'0'0'0,"0"-18"16,17-35-16,-17 36 15,0-1-15,18 18 31,-18 35-31,35 53 16,-35-35-16,18 88 16,-1-52-16,-17-1 15,18-18-15,-18 1 0,18 0 16,17 34-16,-17-69 16,17-1-16,-17-35 15</inkml:trace>
  <inkml:trace contextRef="#ctx0" brushRef="#br0" timeOffset="4156.599">29122 13617 0,'0'0'0,"17"71"0,1-36 16,0 0-16,-1 1 0,19-1 15,34 18 1,-35-36-16,-17 1 0,17-18 16,1 0-16,-19-18 0,19 1 15,-19-36-15,1 18 16,0-36-16,-18 53 16,0 1-16,0-1 15,0 36-15,17-1 16,1 54-16,-1-18 15,19 53-15,-19-53 16,1 0-16,0-1 0,-18 19 16,0-36-16,-18 18 15,0-53 1,-35 18-16,36-36 16,-36-17-16,18 17 15,17-17-15,-17-18 16,-1 18-1,19 17-15</inkml:trace>
  <inkml:trace contextRef="#ctx0" brushRef="#br0" timeOffset="4539.117">29722 13053 0,'35'-18'15,"-70"36"-15,87-36 0,-52 36 16,-17-1 0,-1 1-16,1 17 0,-36 36 15,35-53-15,-17 34 16,35-34 0,0 0-16,17-1 15,1 1-15,17 0 16,1-18-16,-19 0 15,1 17-15,-1-17 0,1 0 16</inkml:trace>
  <inkml:trace contextRef="#ctx0" brushRef="#br0" timeOffset="4845.439">29951 13159 0,'0'0'0,"17"0"0,1 17 16,0 19-1,-18-19-15,0 1 0,0 17 16,0-17-16,-18-18 16,18 17-16,-18 1 15,36-18 1,0 0-1,-1 0 1,1 0-16,0 0 0,-1 18 16,1-18-1,-36 0 1</inkml:trace>
  <inkml:trace contextRef="#ctx0" brushRef="#br0" timeOffset="5656.794">29986 13212 0,'0'-18'15,"0"0"1,-18 1-1,18-1-15,0 0 16,18 18 0,-18 18 31,18 17-47,-1 1 15,1 34 1,0-52-16,-1 17 0,1-17 15,0 17-15,-1-17 0,1-1 16,-18 1-16,-18-36 31,1 1-15,17-1-16,-36-35 16,36 35-16,-17-35 15,17 18 1,0 0-16,0 0 0,0 17 15,0 0-15,0 36 16,0 17 0,0-17-16,0 17 15,17 0-15,-17-17 0,18 35 16,0-35-16,-1 17 16,-17-17-16,0-36 46</inkml:trace>
  <inkml:trace contextRef="#ctx0" brushRef="#br0" timeOffset="5991.685">30198 13070 0,'0'0'16,"17"0"-16,1 0 0,17 36 15,1-19-15,17 19 16,-18-19-16,18 19 16,-18-36-16,0 17 15,-17 1-15,0-18 16,-36 17-1,0 1 1,-35 17-16,36-35 16,-19 18-16,19 0 0,-1-1 15,-17 1-15,35 0 16,0-1 0</inkml:trace>
  <inkml:trace contextRef="#ctx0" brushRef="#br0" timeOffset="6485.997">30727 13123 0,'0'-53'0,"0"106"0,0-123 16,0 52-16,0 1 15,18 17 1,17 35 0,0 0-16,18 53 15,-18-35-15,1 0 16,-1 0-16,0 18 0,0-19 15,-17 1-15,0 18 0,-1-18 16,-17 0-16,0 0 0,0-18 16,-53 53-16,36-70 15,-54 52 1,54-52-16,-19 0 0,-17 17 16</inkml:trace>
  <inkml:trace contextRef="#ctx0" brushRef="#br0" timeOffset="7436.572">23583 15275 0,'0'0'16,"53"177"-16,-18-71 0,18 123 15,-35-123-15,17 35 16,-17-106-16,17 0 16,-35-52-1,-17-54-15,17 18 16,-36-70-16,19 35 15,17 17-15,0-88 16,17 89-16,19-19 16,-19 19-16,36 17 0,18 0 15,-18 53-15,-1 18 16,-34-1-16,-18 72 16,-18-54-1,-34 71-15,-1-71 16,-18 36-16,18-54 15,36-17-15,-19 18 0,19-18 16,52-35 0</inkml:trace>
  <inkml:trace contextRef="#ctx0" brushRef="#br0" timeOffset="7693.414">24518 14993 0,'-18'0'15,"36"0"-15,-36 18 0,18 52 16,0 1-16,0 88 16,0-71-1,18 88-15,-18-88 16,53 36-16,-35-71 15,35 35-15,-18-53 16,-18-17-16,19-1 0,-19-17 16,1 0-1</inkml:trace>
  <inkml:trace contextRef="#ctx0" brushRef="#br0" timeOffset="8365.061">25047 15416 0,'0'53'15,"0"-106"-15,0 159 0,18-70 0,-18 16 0,53 19 16,-36-36-16,36 18 16,-17-53-1,17 18-15,-36-36 16,18-35-1,-17 18-15,-18-36 16,0 36-16,0-35 16,0 52-16,-18 18 15,18 18-15,18 70 16,0-35-16,-1 17 16,1 1-16,0-1 0,17 1 15,-17-1-15,-1-17 0,18 36 16,-17-54-1,-18 18-15,-35-36 16,17-17-16,1 0 16,-19-17-16,-34-18 15,52 17-15,-17-17 16,0-1-16,17 19 0,0-19 16,1 1-16,17 0 15</inkml:trace>
  <inkml:trace contextRef="#ctx0" brushRef="#br0" timeOffset="8715.983">25682 14940 0,'-17'18'15,"-19"17"1,19-17-16,-1 17 16,-17-17-16,-1 17 15,19-17-15,17 34 16,0-34-16,17 0 0,19-18 15,17 35-15,-36-35 16,1 18-16,17-18 16,-17 17-16,0-17 15</inkml:trace>
  <inkml:trace contextRef="#ctx0" brushRef="#br0" timeOffset="9105.018">25823 15011 0,'0'-18'0,"18"18"15,35 0-15,-35 0 16,34 18-16,-34-18 15,17 35 1,-35-17-16,0-1 16,-17 1-16,-1 0 15,0-18-15,1 17 16,-1-17-16,18 18 16,18-18-1,-1 0-15,1 17 0,17 1 16,-35 0-16,0-1 15,-17 1 1,-36-18-16,35 18 16,1-18-16,-19 0 15,72-18 17</inkml:trace>
  <inkml:trace contextRef="#ctx0" brushRef="#br0" timeOffset="9416.345">26123 14940 0,'0'0'16,"18"0"-16,17 18 15,-17-1 1,17 19-16,-17-36 15,35 35-15,-36-17 16,19-1 0,-19 1-16,1-18 0,-18 18 15,-18-1 1,1-17 0,-1 18-16,0-18 0,1 17 15,-1 1-15,0-18 0,1 18 16,-19-18-16,36 17 15,-17-17 1</inkml:trace>
  <inkml:trace contextRef="#ctx0" brushRef="#br0" timeOffset="9878.574">26741 14870 0,'17'35'15,"1"71"1,-1-36-16,1 1 16,0 17-16,17 18 0,0 0 15,-17-18-15,53 88 16,-54-88-16,1-35 0,17 53 16,-35-88-16,0-1 15,0 1-15</inkml:trace>
  <inkml:trace contextRef="#ctx0" brushRef="#br0" timeOffset="10499.725">27411 15328 0,'-18'53'16,"18"-18"-16,35 36 16,1-18-1,17 17-15,-18-52 16,53 35-16,-53-53 15,-17 0-15,0-18 0,17-35 16,-35 18-16,0-35 16,0 34-1,0-17-15,0 36 16,0 52 0,35 71-16,-17-36 15,35 89-15,-36-71 16,19 53-1,-19-70-15,-17 35 16,0-88-16,-17 17 16,17-18-16,-18-17 0,-17 0 15,17-17-15,-35-54 16,36 36-16,-19-18 16,19 0-16,-1 18 0,-17-71 15</inkml:trace>
  <inkml:trace contextRef="#ctx0" brushRef="#br0" timeOffset="10846.498">28116 14764 0,'0'0'0,"-17"17"16,-36 36 0,18-17-16,-1-1 15,19-17-15,-19 17 0,1 18 16,35-36-16,0 36 15,35-35-15,18 17 16,-17-35-16,34 18 16,-52-1-1,17-17-15,-17 18 16</inkml:trace>
  <inkml:trace contextRef="#ctx0" brushRef="#br0" timeOffset="11035.428">28258 14958 0,'0'17'16,"17"19"0,-17-1-16,18-17 15,-18-1-15,17 19 0,19-1 16,-19-35-16,1 0 15</inkml:trace>
  <inkml:trace contextRef="#ctx0" brushRef="#br0" timeOffset="11312.944">28434 14799 0,'0'18'15,"18"-18"-15,17 35 16,0-17-16,18 17 16,-35-17-1,17-1-15,-17 1 0,-1-1 16,1 1-16,-18 0 0,0-1 16,0 1-16,0 0 15,-18 17-15,1-35 16,-19 18-16,19-1 15,-1-17-15,0 18 16,1-1 0</inkml:trace>
  <inkml:trace contextRef="#ctx0" brushRef="#br0" timeOffset="11614.246">29069 15663 0,'18'53'0,"-36"-106"0,36 124 15,-36-53-15,18-1 0,-18 1 16,-17-1-16,0 1 0,-1-18 16,1 0-16</inkml:trace>
  <inkml:trace contextRef="#ctx0" brushRef="#br0" timeOffset="12235.921">29386 15346 0,'0'0'16,"0"17"-1,0 1-15,36 35 16,-19-18-16,54 54 16,-53-72-16,17 18 0,18 1 15,-18-36-15,-17 0 16,-1 0-16,1-18 0,0-35 15,-18 18 1,0-18-16,0 18 16,0 17-16,0 0 0,0 1 15,0 52 1,17 53 0,1-35-16,-1 18 0,-17-1 15,36-17-15,-19 71 16,1-71-16,-18 17 15,0-35-15,0-17 16,0 0-16,-18-18 0,1 0 16,-19 0-16,19 0 0,-36-53 15,18 35-15,-1 0 16,19-17-16,-1 18 0,-17-19 16,17 1-16</inkml:trace>
  <inkml:trace contextRef="#ctx0" brushRef="#br0" timeOffset="12585.374">30127 14799 0,'-17'0'15,"-19"18"1,1 17-16,17-17 16,-17 17-16,0 0 0,0 18 15,35-18-15,0 18 16,17-35-16,18 17 15,1-17 1,-19-18-16,19 17 0,-19-17 16,19 0-16,-19 0 15</inkml:trace>
  <inkml:trace contextRef="#ctx0" brushRef="#br0" timeOffset="12893.191">30286 14887 0,'0'0'0,"18"0"15,-1 0-15,1 18 0,17 0 16,-17-1-16,-1 36 15,-17-35-15,0-1 16,0 1-16,-17 17 16,-1-17-16,1-18 0,-1 18 15,18-1-15,18-17 16,-1 0 0,1 0-16,-1 0 15,1 0-15,0 0 0,17-17 16,-17 17-16</inkml:trace>
  <inkml:trace contextRef="#ctx0" brushRef="#br0" timeOffset="13203.732">30568 14887 0,'0'0'15,"18"0"1,17 36-16,-17-36 16,52 35-16,-34-18 15,34 19-15,-35-19 16,18 1 0,-53 0-16,18-1 15,-36 1-15,-17 17 16,0-17-16,-18 17 15,18-17-15,-1-1 16,36 1-16,-17-18 16,17 18-16</inkml:trace>
  <inkml:trace contextRef="#ctx0" brushRef="#br0" timeOffset="13853.699">31097 14799 0,'0'0'16,"-17"-18"-16,34 36 16,1 0-1,17 17-15,1 18 16,34 53-16,-35-36 15,54 54-15,-54-54 16,35 71-16,-70-70 16,0-18-16,0 17 0,-35-17 15,-53 71-15,35-71 16,-88 53 0</inkml:trace>
  <inkml:trace contextRef="#ctx0" brushRef="#br0" timeOffset="15327.897">11730 3104 0,'0'0'16,"-71"0"-16,18 18 0,0 0 15,1-1-15,-19 1 0,-52 17 16,70 1-16,-18-1 15,-52 71 1,52-53-16,18 17 0,0 18 0,0-17 16,-17 123-16,52-106 15,0 89 1,36-72-16,53 89 16,-18-88-16,-1-18 15,37 1-15,-1-1 0,124 53 16,-89-106-16,124 36 15,-124-54-15,1 1 16,-18-18-16,17-18 0,89-35 16,-106 1-16,70-54 15,-88 35-15,-17 1 16,-18-19-16,0 19 0,-18-18 16,-17-1-16,-1 1 15,-52-123-15,0 122 16,-18 1-16,0 0 0,-35 0 15,-1 0-15,1 17 0,-106-35 16,124 53-16,-19 18 16,37 17-1,-1 1-15,17 17 0</inkml:trace>
  <inkml:trace contextRef="#ctx0" brushRef="#br0" timeOffset="16350.583">16916 2910 0,'0'0'0,"-53"-35"0,0 35 16,0 18-16,-18-1 0,1 1 15,-18 17-15,-1 18 0,19 0 16,-106 53-16,105-53 16,-70 106-1,88-89-15,-53 107 16,71-89-16,-18 123 16,53-105-16,18 18 15,17-18-15,18 17 0,88 124 16,-53-141-16,88 70 15,-52-123-15,-18 0 16,158 0-16,-123-53 16,159-35-16,-159-1 15,124-87-15,-124 52 16,-17-34-16,-1 16 16,53-122-16,-105 105 15,-18-106-15,-53 89 16,-35-142-1,-18 142-15,-18-1 0,-17 1 0,0 17 16,-124-70-16,106 105 16,-17 0-1,-1 36-15,1 18 0,17 17 16,0 0-16,0 17 0,18 18 16</inkml:trace>
  <inkml:trace contextRef="#ctx0" brushRef="#br0" timeOffset="18170.038">22754 14658 0,'35'0'15,"36"0"1,0 0-16,17 0 16,123-35-1,-87 35-15,-1-18 0,18 0 16,89 1-16,-124 17 15,52-18-15,-87 18 16</inkml:trace>
  <inkml:trace contextRef="#ctx0" brushRef="#br0" timeOffset="18887.19">26264 14446 0,'0'0'0,"-17"0"0,-1 0 16,36 0 15,35 0-31,-18 0 16,88 0-16,-70 0 16,124 18-16,-89-18 15,18 0-15,17 0 0,18 0 16,159-35-1,-123 35-15,175-36 16,-158 19-16,230-19 16,-213 36-16,1 0 15,0 0-15,-1 0 0,195 36 16,-230-36-16,107 35 16,-178-17-16,37-1 15,-107 1-15,-18-18 16</inkml:trace>
  <inkml:trace contextRef="#ctx0" brushRef="#br0" timeOffset="19522.078">24906 16633 0,'106'0'16,"-212"0"-16,283 0 0,-89 0 15,18-17-15,17 17 0,212-18 16,-158 1-16,52 17 0,0-18 15,300-17-15,-246 35 16,316-18 0,-281 0-16,299 18 15,-317 0-15,264 0 16,-87 0-16,-301-17 16,89 17-16,-177 0 15,-35-18-15,-36 18 16,-34 0-16,-36-18 15</inkml:trace>
  <inkml:trace contextRef="#ctx0" brushRef="#br0" timeOffset="26462.386">29263 11730 0,'0'-18'16,"-18"18"-16,36 0 31,35 18-15,-18 0-16,18-1 0,18-17 15,17 18-15,0-1 0,18-17 16,0 18-16,17-18 15,-17 0-15,17-18 0,-17 18 16,-18-17-16,54-1 16,-107 18-16,-18 0 15,-34 0-15,-18 0 16</inkml:trace>
  <inkml:trace contextRef="#ctx0" brushRef="#br0" timeOffset="26822.848">29669 11430 0,'0'0'0,"-18"0"16,-35 18-16,18-18 16,-18 17-16,-35 19 15,35-19-15,0 18 16,18-17-16,-18 17 0,17-17 0,-17 53 16,36-36-1,17 18-15,0 17 16,17-52-16,54 35 15,-36-18-15,89 0 16,-36-35-16,53 36 16,-88-19-1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01:37:12.43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1023 3157 0,'0'18'0,"18"17"0,-1 18 16,36 88-16,-35-52 16,0-1-16,-1 0 15,18 53-15,-17-88 16,-18 0-16,18-18 0,-18-17 15,0-1-15,-18-34 16,-17-71 0,0 35-16,17-18 0,-17-88 15,17 71 1,-17-124-16,35 124 16,17-53-16,19 106 15,17 0-15,-18 17 0,53 18 16,-53 18-16,1 17 15,-1 0-15,0 18 16,-17 0-16,-18 35 16,0-35-16,-18 0 0,0-18 15,-17 1-15,-18 17 16,18-36-16,17-17 0,1 0 16,-19-17-1,36-19-15,0 19 16</inkml:trace>
  <inkml:trace contextRef="#ctx0" brushRef="#br0" timeOffset="288.952">1658 2963 0,'-18'18'0,"36"-36"0,-53 71 15,17 0-15,18 0 0,-17 0 16,17 18-16,0 70 16,0-53-16,17 35 15,1-70-15,17 0 16,-17-18-16,17 1 0,0-19 15,18 1-15,-18 0 16</inkml:trace>
  <inkml:trace contextRef="#ctx0" brushRef="#br0" timeOffset="683.285">1923 3545 0,'0'0'15,"17"71"-15,1-36 0,35 1 16,-18-19-16,-17-17 16,17 0-16,0 0 0,18-35 15,-35 0-15,-18-18 16,0 17-16,0-16 15,0 34-15,0 36 32,35 70-17,-17-53-15,17 71 16,-17-53-16,17 53 16,-35-71-16,18 35 15,-18-34-15,-36-1 16,19-17-16,-36-18 15,18-18-15,-36-17 16,36 17-16,17-17 16,-17-1-16</inkml:trace>
  <inkml:trace contextRef="#ctx0" brushRef="#br0" timeOffset="1246.292">2434 2981 0,'-17'0'15,"-19"35"1,19-17-16,-1 17 0,0-17 0,18 17 15,-17 18 1,17-35-16,0-1 0,17 1 16,1-18-16,0 35 15,17-35-15,-17 18 0,-1-18 16,18 17 0,-17-17-16,0 0 15</inkml:trace>
  <inkml:trace contextRef="#ctx0" brushRef="#br0" timeOffset="1445.359">2558 3069 0,'0'18'16,"0"17"-16,17 0 15,1-17-15,0 0 16,-1-1-16,1 1 16,-1-18-1</inkml:trace>
  <inkml:trace contextRef="#ctx0" brushRef="#br0" timeOffset="1717.737">2663 2875 0,'0'18'15,"18"-1"-15,0 19 16,-1-19-16,36 1 16,-35 0-16,17-1 0,18 19 15,-18-1 1,-17-18-16,-18 1 15,0 0-15,-18 17 16,1-35-16,-1 18 0,1-1 16,-19-17-16,19 0 15,17 18-15</inkml:trace>
  <inkml:trace contextRef="#ctx0" brushRef="#br0" timeOffset="1974.918">3210 3493 0,'0'35'16,"0"-70"-16,-17 87 0,-19 1 16,19-17-16,-19-1 15,1-17-15,18-1 16,-1 1-16,0-18 16</inkml:trace>
  <inkml:trace contextRef="#ctx0" brushRef="#br0" timeOffset="2430.364">3581 3387 0,'17'0'15,"-34"0"-15,52-18 0,-17 36 16</inkml:trace>
  <inkml:trace contextRef="#ctx0" brushRef="#br0" timeOffset="2579.383">3828 3404 0,'0'0'0,"0"-17"16,17 17-1,1-18-15,0 18 0</inkml:trace>
  <inkml:trace contextRef="#ctx0" brushRef="#br0" timeOffset="2703.255">4004 3334 0,'18'0'16,"-1"0"15</inkml:trace>
  <inkml:trace contextRef="#ctx0" brushRef="#br0" timeOffset="2953.452">4463 3316 0,'0'0'15,"0"18"-15,-18-1 16,18 1-16,-53 35 16,35-35-16,-17 17 15,18-17 1</inkml:trace>
  <inkml:trace contextRef="#ctx0" brushRef="#br0" timeOffset="3553.014">4833 3034 0,'0'18'16,"0"34"0,0-16-16,35 34 15,-17-52-15,35 35 16,-35-53-16,17 0 16,-18 0-16,19-35 15,-19-1-15,-17 19 16,0-36-16,0 17 15,0 72 1,36 34 0,-19-17-1,19 0-15,-19 0 0,18 35 16,-17-52-16,0-19 16,-18 36-16,-18-35 15,-17-1-15,17-17 16,-52-17-1,52 17-15,-17-36 0,17 19 16,0-18-16,1-1 0,-18 1 16</inkml:trace>
  <inkml:trace contextRef="#ctx0" brushRef="#br0" timeOffset="3899.121">5309 2487 0,'-17'0'16,"17"18"-16,-36-1 15,36 1-15,-35 17 16,17-17-16,1 35 16,17-36-16,-18 36 15,18-35-15,0 0 16,18-1-16,-1 1 0,1 0 0,0 17 16,-1-35-1,1 18-15,0-18 0,-1 17 16,1-17-16</inkml:trace>
  <inkml:trace contextRef="#ctx0" brushRef="#br0" timeOffset="4170.869">5433 2505 0,'17'-18'16,"1"0"-1,53 1 1,-54-1-16,19 18 0,-19 0 15,1 0-15</inkml:trace>
  <inkml:trace contextRef="#ctx0" brushRef="#br0" timeOffset="4310.046">5556 2487 0,'0'35'15,"0"-70"-15,18 106 0,-18-54 0,18 36 16,-1-18-16,1-17 15,-18 0-15,17 35 16,-17-36-16,0 1 16</inkml:trace>
  <inkml:trace contextRef="#ctx0" brushRef="#br0" timeOffset="4464.874">5750 2646 0,'0'0'16,"18"35"-16,0-35 0,17 35 16,-18-35-16,1 0 15,0 0-15,-1 0 0,1 0 16</inkml:trace>
  <inkml:trace contextRef="#ctx0" brushRef="#br0" timeOffset="4592.927">5838 2646 0,'0'0'0,"-17"35"0,-1-17 0,1-1 15,-1 36 1,18-35-16</inkml:trace>
  <inkml:trace contextRef="#ctx0" brushRef="#br0" timeOffset="5200.175">5997 2311 0,'18'0'16,"0"35"0,-1-35-16,1 35 15,-18-17-15,35 17 16,-35 0-16,18-17 0,-18 0 15,17-1-15,-17 19 16,0-19-16,0-34 31</inkml:trace>
  <inkml:trace contextRef="#ctx0" brushRef="#br0" timeOffset="5871.748">5891 2240 0,'-17'0'16,"34"0"31,1 18-16,0-1-15,-1-17-16,1 18 0,0 0 15,35 17-15,-1 0 16,-16-17-16,-19-18 15,19 18-15,-1-1 16,-17-17-16,-18 18 16,0-1-1,-18-17 1,0 0 0,18 18-1,-17 0 1,17-1-16,-18 36 15,0-35-15,1 17 16,-1 0-16,0 1 16,1-19-16,17 1 15</inkml:trace>
  <inkml:trace contextRef="#ctx0" brushRef="#br0" timeOffset="6317.685">6332 2240 0,'0'0'16,"0"-17"-16,0 34 31,18 1-15,0 17-16,17-17 0,0 52 15,-17-34 1,17-1-16,18 71 0,-35-53 16,-18-18-16,17 18 15,1 0-15,-18 70 16,0-88-16,0 18 0,-18 0 15,1 18-15,-1-54 16,-17 36-16,17-35 16,18 0-16,-18-18 15</inkml:trace>
  <inkml:trace contextRef="#ctx0" brushRef="#br0" timeOffset="15059.464">811 5891 0,'18'18'0,"17"-18"16,18 0-16,0-18 0,18 1 15,-18-19-15,17 1 16,18 0-16,-35 0 0,71-36 15,-89 36-15,0 17 16,-52 18 0,-1 0-16</inkml:trace>
  <inkml:trace contextRef="#ctx0" brushRef="#br0" timeOffset="15193.038">1199 5909 0,'0'0'16,"36"124"-16,-19-72 0,36 90 15,-17-90-15,34 37 16,-35-36-16,1-36 0,17 18 16,-18-35-1</inkml:trace>
  <inkml:trace contextRef="#ctx0" brushRef="#br0" timeOffset="15453.743">1746 6332 0,'0'0'0,"18"36"0,0 17 15,-18-36-15,0 1 16,0-36 0,-18 1-16,-17-36 15,35 17-15,-18-17 0,0-35 16,18 35-16,18 0 15,0 18-15,17 0 16,0 17-16,-17 18 16,17-17-16,0 17 15,18 0-15</inkml:trace>
  <inkml:trace contextRef="#ctx0" brushRef="#br0" timeOffset="15820.714">2028 6103 0,'0'0'15,"-17"0"17,17 35-17,0-17-15,-18 53 16,18-36-16,0 0 16,18-17-16,-1-1 0,36 1 15,-17-18-15,-19-18 16,19 1-16,-19-19 15,1 1-15,-18-35 16,0 34-16,0 1 0,-18 0 16,1 0-16,-36-18 15,35 35-15,0 18 16,18 35-16,0 1 16,18-1-16,35 35 15,-18-52-15,53 35 16,-52-53-16,34 0 15,-34 0-15,-19-18 16,-17 1-16,0-1 16,-17-17-16,-1 17 15</inkml:trace>
  <inkml:trace contextRef="#ctx0" brushRef="#br0" timeOffset="15915.075">2417 6121 0,'52'0'16,"-34"0"-16,0 0 15,-1-18-15,1 0 16</inkml:trace>
  <inkml:trace contextRef="#ctx0" brushRef="#br0" timeOffset="16405.215">2399 5944 0,'0'18'15,"0"-36"-15,0 54 0,35 17 16,-17-36-16,17 18 16,-17-17-16,17 0 15,-17-1-15,-18 1 0,17-18 16,-17-18-1</inkml:trace>
  <inkml:trace contextRef="#ctx0" brushRef="#br0" timeOffset="16532.646">2311 5609 0,'0'0'0,"17"0"16,1 18-1,0-1-15</inkml:trace>
  <inkml:trace contextRef="#ctx0" brushRef="#br0" timeOffset="16805.552">2734 6033 0,'18'35'16,"-36"-70"-16,36 87 0,-36-52 15,-17-35 1,17 0 0,-17-18-16,17-18 15,18 36-15,0 17 16,18-17 0,-1 35-16,1 18 0,35 17 15,-35 0 1,-1 1-16,1-19 0,0 19 15,17 17-15,-17-36 16,-1-17 0</inkml:trace>
  <inkml:trace contextRef="#ctx0" brushRef="#br0" timeOffset="16972.194">2946 5768 0,'17'53'16,"-34"-106"-16,52 141 0,-17-53 16,-1-17-16,19 17 15,-19-17 1</inkml:trace>
  <inkml:trace contextRef="#ctx0" brushRef="#br0" timeOffset="17139.434">2840 5398 0,'18'-18'16,"-1"18"-1,1 18 1,-1-1-16</inkml:trace>
  <inkml:trace contextRef="#ctx0" brushRef="#br0" timeOffset="17683.269">3140 5874 0,'0'-18'16,"0"0"-16,-18 1 0,18-1 15,18 1-15,-18-1 16,17 18-16,1 0 16,17 0-1,-17 0 1,0 0-16,-1-18 16,1 1-16,-1 17 15,-17-18-15,0 0 0,0 1 16,-17 17-1,-1 35 1,18-17-16,-17 35 16,17-36-16,0 1 0,17-1 15,18 1-15,18-18 16,-35 0-16,17 0 16,-17-18-16,35 18 15,-35 18-15,34 53 16,-34-36-16,0 18 15,-1 17-15,1-17 0,0 0 16,-36 35-16,0-35 16,-35 0-1,18-35-15,0-18 0,-18 0 16,0-53 0,18 0-16,35 18 0,-18-106 15,53-18 1,-17 88-16,17 1 0,36-18 15,-36 52 1,0 19-16,-17 17 0,0 0 16,-1 0-16</inkml:trace>
  <inkml:trace contextRef="#ctx0" brushRef="#br0" timeOffset="17866.433">3810 5239 0,'0'0'16,"0"53"-16,18-36 0,-18 1 16,35 35-16,-17-53 15</inkml:trace>
  <inkml:trace contextRef="#ctx0" brushRef="#br0" timeOffset="17979.249">4057 5644 0,'0'0'0,"18"0"0,-36 0 16</inkml:trace>
  <inkml:trace contextRef="#ctx0" brushRef="#br0" timeOffset="22984.517">1499 12876 0,'-53'-35'0,"106"70"0,-159-88 16,36 71-16,17 17 16,18 1-16,-1 17 0,1 52 15,18-52 1,17 18-16,0-18 0,17 0 16,36 53-16,-18-71 15,18-18-15,0 19 0,0-36 16,106 35-1,-36-17-15,-87-1 16,-1 54-16,-35-36 16,0 0-16,-35 1 0,-1-1 15,-52 36-15,53-36 16,-53 0-16,52-17 16,19-18-16</inkml:trace>
  <inkml:trace contextRef="#ctx0" brushRef="#br0" timeOffset="23506.478">2011 13388 0,'-71'35'16,"142"-70"-16,-177 88 0,53 17 15,18-17-15,35 36 16,0-54-16,17 0 0,1 0 15,17-17-15,1-18 16,-1 0-16,18 0 0,17-53 16,-34 18-16,-1-36 15,-35 36-15,0 0 16,-18-1-16,1 1 16,-19 17-16,19 1 0,-19 17 15,19 0-15,-1 17 16,18 1-16,35 53 15,-17-36-15,17-17 16,36 35-16,-36-53 0,36 17 16,-54-17-1,-17-17 1,-17-19-16,-1 19 16,1 17-16,-1-18 15,18 0-15,18 18 16,34 0-1,-34 18-15,0-18 16,17 0-16,-17 0 0,-1-18 16,1 1-1,-18-1 1,-18 18 0,36-18-1,0 18-15,-1 0 16</inkml:trace>
  <inkml:trace contextRef="#ctx0" brushRef="#br0" timeOffset="23874.092">2628 13617 0,'0'0'16,"53"106"-16,-18-53 0,1 0 15,-19 0-15,19-18 0,17 0 16,-53-17-16,17 0 16,-34-18-16,-19-53 15,1 17-15,-53-69 16,35 34-16,-18-105 16,36 105-1,17-52-15,36 87 16,53 1-16,-36 35 15,35 18-15,-34 17 16,-19 0-16,19 53 16,-36-52-16,-18 17 15,0-18-15,-35-17 16,36-1-16,-36-34 16,53-19-16,-18-52 15</inkml:trace>
  <inkml:trace contextRef="#ctx0" brushRef="#br0" timeOffset="24077.792">2540 12577 0,'0'17'16,"53"54"-1,35 87 1,-35-69-16,-18-1 15,18 18-15,0-18 0,35 53 16,-52-88-16,17 35 16,-36-70-16,1-1 15</inkml:trace>
  <inkml:trace contextRef="#ctx0" brushRef="#br0" timeOffset="24329.746">3122 13176 0,'18'36'15,"-36"-72"-15,53 89 0,-17-35 0,0 17 16,-1-17-16,1-18 16,-18 17-16,0-34 15</inkml:trace>
  <inkml:trace contextRef="#ctx0" brushRef="#br0" timeOffset="24452.174">3052 12929 0,'17'0'16,"1"0"-1,-18 18-15,17-18 0</inkml:trace>
  <inkml:trace contextRef="#ctx0" brushRef="#br0" timeOffset="24869.599">3298 13176 0,'36'36'16,"-72"-72"-16,89 72 0,-35-19 15,-18-34-15,0-1 16,0-17 0,0 17-16,0 0 0,0 1 15,0-1 1,0 36 15,18 17-31,-1-17 16,1-1-16,0 1 15,17 17-15,0-17 16,18 35-16,-18-36 16,18 54-16,-35-36 15,0 36 1,-18-36-16,0 0 0,-36 36 15,19-53-15,-36-1 16,35-17-16,-35-35 16,18 0-16,0-54 15,17 19-15,18-89 16,0 71-16,0 0 16,18-71-1</inkml:trace>
  <inkml:trace contextRef="#ctx0" brushRef="#br0" timeOffset="25008.012">3669 12453 0,'0'0'0,"18"0"0,-18 35 15,17-17-15,-17 0 16</inkml:trace>
  <inkml:trace contextRef="#ctx0" brushRef="#br0" timeOffset="25130.829">3916 12965 0,'35'0'16,"-70"0"-16,70 17 0</inkml:trace>
  <inkml:trace contextRef="#ctx0" brushRef="#br0" timeOffset="27009.193">5768 13670 0,'0'0'15,"-35"-17"-15,-36-1 16,36 18-16,-18 0 15,18 18-15,-54 52 16,72-35-16,-18 71 16,35-53-16,0 0 0,35 18 15,0-54-15,53 18 16,-35-35 0,53-52-16,-71 16 15,1 1-15,-19 0 0,-17-1 16,0 1-16,0 0 0,-35 17 15,-18-35-15,35 53 16,-17 0 0,17 18-16,18 35 15,53 17-15,-35-34 16,17-1-16,53 0 16,-52-17-16,52 35 15,-53-36-15,1 1 16</inkml:trace>
  <inkml:trace contextRef="#ctx0" brushRef="#br0" timeOffset="27377.566">6244 13194 0,'-17'18'15,"34"-36"-15,-70 53 0,36 0 0,-36 1 16,35-1-16,-17 18 15,35-35-15,-18 17 16,18 0-16,18-17 0,-1 35 16,1-36-16,53 19 15,-54-19 1,54 1-16,-54 0 16,19-18-16,-19 17 15</inkml:trace>
  <inkml:trace contextRef="#ctx0" brushRef="#br0" timeOffset="27682.828">6491 13300 0,'0'0'16,"-35"-18"-16,17 18 15,-17 18-15,17-1 16,1 19-16,17-1 0,0-17 0,0 17 16,17 0-16,1-17 0,52-1 15,-34-17-15,34-17 16,-34-1-16,-1-17 16,-17 0-1,-36-18-15,0 35 16,-52 0-16,34 1 15,1 17-15,17 0 16,-17 0-16,35 17 16</inkml:trace>
  <inkml:trace contextRef="#ctx0" brushRef="#br0" timeOffset="27955.571">6650 13123 0,'0'-17'16,"0"34"-16,0-17 0,35 18 15,0 0-15,18 35 16,-17-36 0,34 18-16,-35 1 15,1-1-15,-19-17 16,-17 17-16,-17-17 15,-19 17 1,1 0-16,-18 0 16,36-17-16,17 0 0,-18-1 15,18 1-15</inkml:trace>
  <inkml:trace contextRef="#ctx0" brushRef="#br0" timeOffset="28856.224">7549 13600 0,'18'0'15,"35"35"1,0-35-16,17 18 0,1-18 16,0 0-16,-1 17 0,54-17 15,-54 0-15,36 0 16,-71 0-16,-17-17 16,0 17-16</inkml:trace>
  <inkml:trace contextRef="#ctx0" brushRef="#br0" timeOffset="29040.457">8096 13564 0,'36'18'0,"-1"-18"15,0 18-15,0-1 16,1-17-16,17 36 16,-36-1-16,1 0 15,-18-17-15,0-1 0,-18 19 16,-52-1-16,52 0 15,-17-17-15,-18 17 16</inkml:trace>
  <inkml:trace contextRef="#ctx0" brushRef="#br0" timeOffset="29501.482">8767 12947 0,'17'53'15,"-34"-106"-15,52 159 0,-18-53 16,1 0-16,0 17 0,17 107 16,-17-89-16,-1 0 0,1 0 15,-18 0-15,35 36 16,-17-89-16,17 36 16,-17-54-16,-1 1 15,1-36-15</inkml:trace>
  <inkml:trace contextRef="#ctx0" brushRef="#br0" timeOffset="30035.441">8767 12929 0,'0'0'16,"17"-17"-16,1-1 0,52 0 15,-17 1 1,88 17-16,-52 17 16,-1-17-16,141 36 15,-105-36-15,140 0 16,-123 0-16,124-18 16,-159 0-16,70 18 15,-123 0-15,0 36 16,-53-1-16,18 0 15,-18 1-15,-18 16 0,18 19 16,-18 0-16,18 70 16,0-53-16,18 88 15,0-88-15,17 71 16,0-88-16,0 87 16,-35-105-16,18 18 15,-18 35 1,0-53-16,-18 17 15,1-34-15,-1-1 0,-35 0 16,18-17-16,0-1 16,-18-17-16,17 0 15,-16 0-15,-19-17 0,-70-1 16,70 18-16,-105 0 16,70 0-16,36 0 15,-89 18-15,88-1 16,-17-17-16,70 0 15,1 0-15,-1 0 0</inkml:trace>
  <inkml:trace contextRef="#ctx0" brushRef="#br0" timeOffset="30535.652">9013 13829 0,'0'0'16,"-17"0"-16,17 18 0,-18-1 16,1 36-1,17-35-15,0 17 0,0 0 16,0 36-16,17-36 15,1 0-15,-18 1 0,35 34 16,-17-34-16,-1-1 16,1 0-16,0 0 0,17 18 15,0-35 1,1 0-16,16-1 0,1 1 16,0-18-16,88 17 15,-70-17-15,17 0 16,0-17-16,-17 17 0,17-18 0,-35 1 15,18 17-15,-36 0 16</inkml:trace>
  <inkml:trace contextRef="#ctx0" brushRef="#br0" timeOffset="31349.044">9525 13758 0,'-35'-17'16,"17"17"-16,-17-18 16,17 36-1,1-18-15,-19 35 16,19-17-16,-1 35 15,18-36-15,0 18 16,18-17-16,-1 0 0,19 17 16,-19-35-16,1 0 15,-1 0-15,19-18 16,-19 18-16,-17-53 16,18 36-16,-18-1 0,0-17 15,-18 17-15,18 1 16,18 17-1,0 35 1,17-17-16,-17 17 0,17-18 16,18 19-16,-36-19 15,19 19-15,-19-19 16</inkml:trace>
  <inkml:trace contextRef="#ctx0" brushRef="#br0" timeOffset="31671.126">9807 13264 0,'0'0'15,"-17"18"-15,-1 0 16,0 35 0,1-36-16,-1 1 0,0 17 15,1 18-15,17-35 16,0 35 0,0-36-16,17 1 0,-17 0 15,36 17-15,-19-17 16,19-1-16,-19-17 0,19 0 15,-19 0-15,1 0 16</inkml:trace>
  <inkml:trace contextRef="#ctx0" brushRef="#br0" timeOffset="31859.747">9984 13423 0,'-18'35'16,"18"1"0,0-1-16,0 0 15,18-17-15,-18 0 0,35-1 16,-17-17 0,-1 0-16,1 0 0</inkml:trace>
  <inkml:trace contextRef="#ctx0" brushRef="#br0" timeOffset="32121.285">10142 13300 0,'0'17'16,"18"1"-16,17 17 15,-17-17-15,0 0 16,34 17-1,-16-18-15,-19 1 0,1 17 16,-18-17-16,0 0 16,-18-18-16,18 17 0,-17 1 15,-36 0 1,35-1-16,1-17 0,-1 18 16,0 0-16,1-1 15</inkml:trace>
  <inkml:trace contextRef="#ctx0" brushRef="#br0" timeOffset="32899.574">9843 14781 0,'-18'0'0,"18"18"16,18 0 0,-18 17-16,17 18 0,1 70 15,-18-34 1,17-19-16,-17 1 0,18 70 16,0-106-16,-18 0 15,17 18 1,-17-35-16,0-36 15</inkml:trace>
  <inkml:trace contextRef="#ctx0" brushRef="#br0" timeOffset="33711.357">9578 14958 0,'18'0'16,"17"-18"0,-18 1-16,1-19 0,35-34 15,-18 34 1,-17 1-16,0 17 0,-1-17 16,1 18-16,0-19 15,-18 19-15,17 34 16,1 19-1,-18-1-15,35 35 16,0-52-16,-17 17 16,53 18-16,-19-17 15,-34-19-15,0-17 16</inkml:trace>
  <inkml:trace contextRef="#ctx0" brushRef="#br0" timeOffset="34249.412">9402 16087 0,'17'53'16,"18"-36"-16,18 71 16,0-52-16,35 34 15,-52-17-15,34 0 16,-34-18-16,17 18 16,-36-35-16,1-18 15</inkml:trace>
  <inkml:trace contextRef="#ctx0" brushRef="#br0" timeOffset="34446.427">9807 16104 0,'-35'18'15,"17"0"1,-17 17-16,-18 35 15,18-17-15,0-17 0,-1-1 16,-34 53-16,52-70 16,18 17-16</inkml:trace>
  <inkml:trace contextRef="#ctx0" brushRef="#br0" timeOffset="34750.977">10142 15822 0,'0'0'15,"-35"35"-15,17 18 16,1-35-16,-18 35 15,17-36-15,18 1 16,0 0-16,0-1 16,18 1-16,17 17 15,-18-17-15,1-18 0,17 18 16,1-1 0,-19-17-16,19 0 15,-19 0-15</inkml:trace>
  <inkml:trace contextRef="#ctx0" brushRef="#br0" timeOffset="34961.807">10372 15893 0,'-18'0'16,"36"0"-16,-36 17 0,18 19 15,0-19-15,0 18 0,18 18 16,-1-35-16,1 35 16,-18-35-16,18-18 15,-1 0-15</inkml:trace>
  <inkml:trace contextRef="#ctx0" brushRef="#br0" timeOffset="35240.816">10513 15787 0,'0'0'16,"0"17"0,35 36-16,0-35 15,18 35 1,-17-35-16,-1 17 0,0-18 15,0 1-15,-17 0 16,0-18-16,-18 17 0,-18 1 16,0-18-1,1 18-15,-19-1 0,19-17 0,-18 18 16,-18 35 0,35-53-16,0 18 0,1-18 15</inkml:trace>
  <inkml:trace contextRef="#ctx0" brushRef="#br0" timeOffset="36375.672">10089 16986 0,'18'0'0,"0"0"16,-1 0-16,19 18 0,17-18 16,-18 18-16,0-18 15,-17 0-15</inkml:trace>
  <inkml:trace contextRef="#ctx0" brushRef="#br0" timeOffset="36502.824">10089 17180 0,'36'0'0,"-72"0"0,107 0 16,0 0-16,-36 0 15,18-17-15</inkml:trace>
  <inkml:trace contextRef="#ctx0" brushRef="#br0" timeOffset="36797.351">10583 17092 0,'0'71'0,"0"-54"15,18 19-15,0-1 0,52 0 16,-35-17-16,1-18 16,17 0-16,-18 0 0,0-18 15,0 0-15,-17 1 16,17-36-16,-35 18 16,-17-36-1,-19 36-15,1 0 0,0-1 16,-18 19-16,-53-19 15,53 19-15,0 17 0,0 0 16,18 0-16,-18 17 16</inkml:trace>
  <inkml:trace contextRef="#ctx0" brushRef="#br0" timeOffset="37365.606">6138 14376 0,'0'17'0,"18"19"16,35 34 0,-18-35-1,18 1 1,-18-19-16,1 1 16,-19 0-16,1-18 0,-18 17 15</inkml:trace>
  <inkml:trace contextRef="#ctx0" brushRef="#br0" timeOffset="37493.068">6227 14658 0,'0'0'15,"17"0"-15,1 18 16,-1-1-16,1-17 0,17 18 16,-17-1-16,0-17 0,-1 18 15</inkml:trace>
  <inkml:trace contextRef="#ctx0" brushRef="#br0" timeOffset="37832.825">6738 14640 0,'0'0'16,"-18"71"-16,1-36 0,17 0 0,0 1 16,17-1-16,1 0 15,35 18-15,-18-53 16,53 0-16,-52-17 16,34-36-16,-52 17 15,0-52-15,-18 53 16,-53-36-1,17 54-15,-69-36 16,52 35-16,-71 18 16,89 0-16,0 18 0,-36 17 15</inkml:trace>
  <inkml:trace contextRef="#ctx0" brushRef="#br0" timeOffset="38388.562">9613 12453 0,'0'0'0,"0"-18"0,18 18 16,-18 18 0,0 35-16,0 0 15,17 35 1,-17-35-16,0-18 0,18 1 16,0 16-16,-1-34 15,1 0-15,0-18 16</inkml:trace>
  <inkml:trace contextRef="#ctx0" brushRef="#br0" timeOffset="38660.479">9402 12577 0,'35'-36'15,"18"-34"-15,-18 34 16,36-69 0,-36 69-16,-18-17 15,1 36-15,0 17 16,-1 53 0,1 0-16,17-18 15,-17 0-15,53 36 16,-36-36-16,0-17 0,0-18 15,18 17 1</inkml:trace>
  <inkml:trace contextRef="#ctx0" brushRef="#br0" timeOffset="41569.341">9013 11448 0,'0'-18'0,"-17"18"15,17 53 1,0 17-1,17-17-15,-17-17 16,18-1-16,17 0 0,18 18 16,-17-35-16,52-36 15,-53 1-15,36-54 16,-54 36-16,1-54 16,-18 54-16,0-18 15,-18 36 1,1-1-16,17 36 15,-18 35-15,18-18 16,18 18-16,-1 0 0,1 0 16,0 52-16,-1-52 15,1 36 1,-1-54-16,-17 35 16,-17-52-16,-1 0 0,1-1 15,-1-17-15,-35 0 16,35 0-16,-35-35 15,36 17-15,-18 1 0,-1-36 16,19 35 0,-1-35-16</inkml:trace>
  <inkml:trace contextRef="#ctx0" brushRef="#br0" timeOffset="41940.928">8908 11077 0,'0'0'0,"17"0"16,-17-17 0,18-1-16,0-17 0,-1 17 15,36-35 1,-35 18-16,-1 17 0,1 1 16,0-1-16,-1 36 15,1 17 1,-18 0-16,35 18 15,-17-35-15,0 17 0,17 18 16,-18-35-16,19 17 16,-19-18-16</inkml:trace>
  <inkml:trace contextRef="#ctx0" brushRef="#br0" timeOffset="42637.618">9878 10848 0,'-18'35'16,"1"-17"0,-19 35-16,19-36 15,-1 19-15,0-19 0,-35 19 16,36-19-1,-19 1-15,1 17 16,18-17-16,17-1 16,0 1-16,17-18 0,36 35 15,-18-17-15,54 0 16,-54-18-16,35 35 16,-52-35-1,17 35-15,-35-17 16</inkml:trace>
  <inkml:trace contextRef="#ctx0" brushRef="#br0" timeOffset="42915.632">10072 10971 0,'0'18'15,"17"17"1,-17-17-16,18 35 16,-18-35-1,18 17-15,-18-18 16,17 1-16,1-18 15</inkml:trace>
  <inkml:trace contextRef="#ctx0" brushRef="#br0" timeOffset="43287.018">10231 10848 0,'0'18'15,"35"17"1,-18-18 0,54 19-16,-53-19 15,17 1-15,36 17 16,-36-35-16,0 18 15,-17 0-15,-1-18 0,1 17 16,17 19-16,-35-19 16,0 1-1,0-1-15,-17-17 16,-1 18-16,0-18 16,1 18-16,-36 17 15,18-17-15,-1 35 16,1-18-16,17-18 15,18 19-15,-35-1 16</inkml:trace>
  <inkml:trace contextRef="#ctx0" brushRef="#br0" timeOffset="50933.895">9278 10372 0,'-18'-18'15,"1"18"1,17-18-1,-18 18-15,1 0 16,-1 18-16,0 0 16,1-1-16</inkml:trace>
  <inkml:trace contextRef="#ctx0" brushRef="#br0" timeOffset="51066.833">8731 10830 0</inkml:trace>
  <inkml:trace contextRef="#ctx0" brushRef="#br0" timeOffset="51146.4">8696 10971 0,'-18'18'16,"36"-36"-16,-53 54 15</inkml:trace>
  <inkml:trace contextRef="#ctx0" brushRef="#br0" timeOffset="51289.702">8555 11395 0,'0'35'16,"0"-70"-16,0 88 0,0-36 15,35 19-15,-35-19 16</inkml:trace>
  <inkml:trace contextRef="#ctx0" brushRef="#br0" timeOffset="51446.187">8784 11994 0,'0'0'16,"35"36"-16,-17-36 0,35 17 16,-35-17-16,17 0 15</inkml:trace>
  <inkml:trace contextRef="#ctx0" brushRef="#br0" timeOffset="51656.809">9596 12206 0,'35'18'16,"-18"-18"-16,19-18 15,-19 18-15</inkml:trace>
  <inkml:trace contextRef="#ctx0" brushRef="#br0" timeOffset="51801.202">10072 12136 0,'0'0'16,"35"0"-16,-17 0 0,-1 0 15,1-18-15,17 0 16,1 1 0</inkml:trace>
  <inkml:trace contextRef="#ctx0" brushRef="#br0" timeOffset="51934.312">10583 11871 0,'18'-18'0,"-36"36"0,54-53 16,-19 35-16,-17-18 0,36 0 16</inkml:trace>
  <inkml:trace contextRef="#ctx0" brushRef="#br0" timeOffset="52090.898">10848 11518 0,'0'0'0,"0"-17"0,0-19 16,0 1-1,0 17-15,0 1 0,0-19 16</inkml:trace>
  <inkml:trace contextRef="#ctx0" brushRef="#br0" timeOffset="52235.16">10813 11007 0,'0'0'15,"-18"-18"-15,18 0 0,-18 1 0,18-1 16,-17-35 0,17 36-16,-18-1 15</inkml:trace>
  <inkml:trace contextRef="#ctx0" brushRef="#br0" timeOffset="52374.92">10283 10425 0,'0'0'0,"-35"-18"0,-71-17 16,71 17-16,0 0 16,-36-17-1,54 17-15,-1 1 0</inkml:trace>
  <inkml:trace contextRef="#ctx0" brushRef="#br0" timeOffset="52486.179">9631 10160 0,'0'0'16,"-53"0"-16,0 0 0,18 0 15</inkml:trace>
  <inkml:trace contextRef="#ctx0" brushRef="#br0" timeOffset="62778.632">3969 17798 0,'0'0'0,"0"-18"0,0 36 31,17 17-15,1 18-16,0 53 15,-1-53-15,1 17 0,-18 1 16,18 17-16,-18 35 15,0-70-15,17 18 16,-17-54-16,0 1 16,0-36-1,0-52-15,0 17 16,0 0-16,0 0 0,0 0 16,0-88-16,0 71 15,0-54 1,18 71-16,35 0 15,-36 53-15,54 0 16,-53 18-16,35 35 16,-36-18-16,1 36 15,-18-36-15,-18 18 16,1-18-16,-1-17 16,-17-18-16,-18 17 15,17-17-15,1 0 16,18 0-16,-1-17 0,18-1 15,0 1-15</inkml:trace>
  <inkml:trace contextRef="#ctx0" brushRef="#br0" timeOffset="63029.254">4551 17780 0,'0'0'0,"-18"0"16,1-18-16,17 36 16,-18-18-16,18 71 15,0-19-15,0 54 16,18-35-16,-18 70 16,17-88-16,1 53 15,-1-71-15,19 18 16,-19-35-16,1-18 15,17 0-15</inkml:trace>
  <inkml:trace contextRef="#ctx0" brushRef="#br0" timeOffset="63385.532">4815 18221 0,'-35'18'15,"70"-36"-15,-87 36 0,52-1 0,-18 36 16,18-35-16,18 17 16,-1 0-16,18-35 15,-17 18-15,0-18 16,-1 0-16,19 0 16,-36-18-16,17-17 15,-17 17-15,0 1 0,0-1 16,0 1-16,-17-1 0,17 0 15,-18 1-15,18 34 32,18 19-17,-18-19-15,17 1 0,19 17 16,-19-17 0,18-1-1,-17-17-15,0-35 16</inkml:trace>
  <inkml:trace contextRef="#ctx0" brushRef="#br0" timeOffset="63591.987">5027 17798 0,'53'88'16,"-106"-176"-16,141 229 0,-52-88 0,-19 0 15,18 0-15,-17-1 0,0 54 16,-18-70-16,-18-1 16,18 0-16,-18 0 0,18 1 15,-17-19-15,-1-17 16</inkml:trace>
  <inkml:trace contextRef="#ctx0" brushRef="#br0" timeOffset="64041.93">5521 18045 0,'0'0'16,"0"53"-16,0-1 0,35 37 16,-17-54-16,0 0 15,-1 0-15,1 1 16,-18-19-16,17-17 0,-17 18 0,-17-18 16,-1-18-1,1 1-15,-1-19 0,-17 19 16,-1-71-16,36 35 15,-17 0-15,17 0 0,0-71 16,35 36 0,-17 71-16,17-1 15,0 18-15,0 35 16,-17 0-16,0 1 16,-18-1-16,0 0 0,0 1 0,-18-19 15,0 19-15,1-19 0,-18 1 16,17-18-16,-17 0 0,17 0 15,0 0 1,36-18-16</inkml:trace>
  <inkml:trace contextRef="#ctx0" brushRef="#br0" timeOffset="64276.312">5927 17762 0,'0'0'0,"-36"18"0,19 0 16,-19 35-1,36-18-15,-17 71 16,17-53-16,0 0 0,0-1 16,17 1-16,1-17 0,17 17 15,-17-36-15,17 18 16,-17-35-16</inkml:trace>
  <inkml:trace contextRef="#ctx0" brushRef="#br0" timeOffset="65095.023">6209 18150 0,'0'0'16,"-18"-17"-1,1 17 1,-1 0 0,0 17-16,1-17 15,-1 36 1,0-19-16,1 1 16,-1 17-16,18 1 15,0-19-15,0 1 0,0-1 16,35 1-16,-17 0 15,0-18-15,-1 0 0,19-18 16,-19 18 0,-17-18-16,18 18 0,-18-17 15,0-1-15,0-17 16,0 17-16,0 1 0,-18-1 16,1 0-16,-1 18 15,18 18 16,35 17-31,-17-17 16,17 35-16,-17-36 16,-1 1-16,1 0 0,0-1 15,17-17-15,-17 0 16,-1 0 0</inkml:trace>
  <inkml:trace contextRef="#ctx0" brushRef="#br0" timeOffset="66127.718">6562 18203 0,'-18'-17'16,"0"17"-16,1 0 15,-1 0-15,0 17 16,1 1-16,-18 0 16,17-1-16,0 19 0,18-19 0,-17 18 15,17 18-15,17-35 16,19 0 0,-19-18-16,1 0 0,35-18 15,-18 0-15,0-17 16,-17 17-1,-18-17-15,0 18 0,0-19 16,0 19-16,-18 17 0,1-36 16,-1 19-1,0 17 1,18 17 0,18 19-16,-18-19 15,53 1 1,-18 17-16,1-35 15,-19 18-15,1-18 0,-1 17 16,19-17-16,-19 18 16,-17 0-16,-17-18 15,17 17 1,-18-34 0,18-1-1,-18 0-15,18-34 16,0 34-16,-17 0 0,17 1 15,0-1 1,17 0-16,-17 1 0,18 17 16,0 0-16,17 0 15,0 0-15,-35 17 0,18-17 16,17 18-16,-35 0 16,18-18-16,-18 17 15,-18-17 1,1 18-16,17 0 15,-18-1-15,36 18 16,-18-17-16,35 0 16,-18-18-1,19 17-15,-19-17 0,1 0 0,0-17 16,17-1 0,-35 0-16,0 1 15,-18-1-15,-17 1 16,17-1-1,1 18-15,-1-18 0,0 18 16,18 18 0,18 0-1,0-18-15,17 35 16,0-35-16,-17 0 0,0 17 16,-1-17-16,-17-17 31,0-18-16,18 35-15,-18-18 16,17 0 0,1 18-16,0 0 0,-1 0 15,19 18-15,-36 0 16,35-1 0,-35 1-16,18-18 15</inkml:trace>
  <inkml:trace contextRef="#ctx0" brushRef="#br0" timeOffset="66356.669">7250 17762 0,'88'71'0,"-176"-142"0,211 195 15,-52-36-15,-54-35 16,1 53-16,-18-71 16,0 18-16,-18-18 0,1 18 15,-19-18 1,19-17-16,-1 0 16,0-18-16</inkml:trace>
  <inkml:trace contextRef="#ctx0" brushRef="#br0" timeOffset="66538.362">7655 18239 0,'0'17'0,"0"-34"0,18 34 15</inkml:trace>
  <inkml:trace contextRef="#ctx0" brushRef="#br0" timeOffset="66676.909">7832 18221 0,'17'0'15,"1"0"1,0-18-16,-1 18 16</inkml:trace>
  <inkml:trace contextRef="#ctx0" brushRef="#br0" timeOffset="66816.636">8079 18256 0,'17'0'0,"-34"0"0,52 0 16,-35-17 15</inkml:trace>
  <inkml:trace contextRef="#ctx0" brushRef="#br0" timeOffset="67525.002">8467 18062 0,'-18'-17'16,"36"34"-16,-36-52 0,0 17 15,1 18-15,17 36 31,17 52-31,1-35 16,17 70-16,-17-70 16,17 18-1,-35-36-15,18-17 16,-36-36 0,-17-53-16,17 36 15,1-18-15,17 0 0,-18-70 16,18 52-1,0 18-15,53-88 16,0 106 0,-18 35-16,18 35 15,-35 0-15,-1 18 0,-17 36 16,-17-36-16,-36 17 16,35-52-1,-17 17-15,17-17 16,1-18-16,17-18 15</inkml:trace>
  <inkml:trace contextRef="#ctx0" brushRef="#br0" timeOffset="67741.708">8925 17833 0,'0'0'15,"-35"35"-15,17 0 0,1 54 16,17-36-16,17 70 16,1-70-16,0 0 15,17-18-15,-17 18 0,17-35 16,18 35 0,-18-53-16,-17 0 15</inkml:trace>
  <inkml:trace contextRef="#ctx0" brushRef="#br0" timeOffset="68062.775">9137 18098 0,'35'17'15,"-70"-34"-15,88 34 0,0 1 16,-36-18-16,36 35 16,-35-17-1,-18-1-15,0 19 0,-18 17 16,1-18-16,-1-18 16,18 19-16,-35-1 15,35-17-15,0-1 16,35-17-1,-17 0-15,17 0 0,-17-17 0,17 17 16,0-18 0,-17 18-16,-18-18 15</inkml:trace>
  <inkml:trace contextRef="#ctx0" brushRef="#br0" timeOffset="68207.411">9208 18309 0,'0'0'16,"52"0"-16,-16 0 0,34 0 15,-52-17-15,17 17 16</inkml:trace>
  <inkml:trace contextRef="#ctx0" brushRef="#br0" timeOffset="68530.42">9560 18256 0,'0'53'16,"0"-106"-16,0 141 0,0-17 16,18-53-16,17 17 15,-17-35-15,17 0 0,0-18 16,-17 1-1,0-36-15,-18 35 16,0 0-16,0-17 16,0 18-16,-18 17 0,18 17 31,35 18-15,-35-17-16,18 0 0,35-1 15,-35 1-15,-1-18 16,1 18-16</inkml:trace>
  <inkml:trace contextRef="#ctx0" brushRef="#br0" timeOffset="68734.85">9843 17939 0,'17'70'0,"-17"19"16,18 16-1,17-16-15,-35-54 16,18 18-16,-1-36 16,1 1-16</inkml:trace>
  <inkml:trace contextRef="#ctx0" brushRef="#br0" timeOffset="69042.448">10072 18256 0,'0'53'15,"0"-106"-15,0 124 0,0-54 0,17 1 16,1-18-16,17 0 15,-17 0-15,0-18 16,-18 1-16,17-1 16,-17 1-1,0-1-15,18 36 32,0-1-17,-1 1-15,1-1 16,-1 1-16,1-18 0,0 18 15,-1-18 1,1-18-16</inkml:trace>
  <inkml:trace contextRef="#ctx0" brushRef="#br0" timeOffset="69276.057">10336 17868 0,'53'71'15,"-106"-142"-15,124 177 0,-53-53 0,17 35 16,-17-35-16,-18 0 16,17-18-16,-17 1 0,0-1 15,-17 35-15,-1-52 16,0 17-1,1-17-15</inkml:trace>
  <inkml:trace contextRef="#ctx0" brushRef="#br0" timeOffset="69903.064">10672 18027 0,'0'0'15,"0"88"-15,17-53 0,18 71 16,-17-53-16,0 0 0,-1 0 16,19 18-1,-19-54-15,-17 1 0,-17-36 16,-1-17 0,-17 0-16,-1-54 15,19 37 1,17-1-16,0 0 0,0 0 15,0 0-15,53-35 16,-18 52-16,0 19 16,1 17-16,-19 17 0,36 19 15,-53-1-15,0 53 16,-18-53-16,1 1 16,-18-1-16,-36 18 15,53-35-15,1-18 0,-1 0 16,0 0-16,18-18 15,18 0-15</inkml:trace>
  <inkml:trace contextRef="#ctx0" brushRef="#br0" timeOffset="70187.253">11183 17903 0,'0'-35'16,"0"70"-16,18-87 0,-36 52 15,18 17-15,-18 18 16,1 1-16,-1 17 16,18 0-16,-17 0 0,17 17 15,0-17-15,17 35 16,1-35-16,-1-18 0,1-17 15,0 17-15,17-17 16,-17 0-16,-1-18 0,1 17 0,0-17 16,-1 0-1</inkml:trace>
  <inkml:trace contextRef="#ctx0" brushRef="#br0" timeOffset="70844.083">11536 18062 0,'0'0'15,"-18"18"1,1 17-16,-1-17 16,-17-1-1,17 1-15,0 17 0,1-17 16,-1 0-16,18 17 15,0 0-15,35 0 16,1-17-16,17 0 16,-36-1-16,18-17 15,-17 0-15,17 0 0,-17 18 16</inkml:trace>
  <inkml:trace contextRef="#ctx0" brushRef="#br0" timeOffset="71199.996">11765 18115 0,'0'0'0,"-17"35"16,17 1-16,0-1 0,0 36 15,17-36-15,1 18 16,17-36-16,-17-17 15,-1 18-15,36-18 16,-35-18-16,0-17 16,-18 17-16,17-17 15,-17 0-15,0 0 16,0-1-16,0 1 16,0 17-16,18 18 15,-1 36 1,-17-19-16,18 36 15,0-35 1,17 17-16,-17-35 16,-1 18-16,1-1 15</inkml:trace>
  <inkml:trace contextRef="#ctx0" brushRef="#br0" timeOffset="71644.767">12188 18150 0,'0'0'16,"0"71"-16,0-36 15,0 1-15,-17 34 0,17-52 16,0 17-16,0-17 16,0-1-16,0-34 15,0-19 1,0 19-16,0-54 15,17 36-15,-17 0 16,18-36 0,0 36-16,-18 17 0,17 18 15,-17-17-15,0 34 16,18 36-16,-18-35 16,0 17-16,0 0 0,0 1 15,18-1 1,-18-18-16,17 1 0,1 0 0,0-18 15,-1 0-15,1 0 16,0-36-16,-18 19 16,17-36-1,-17 18-15,0-1 0,0-17 16,0 36-16,0-36 16</inkml:trace>
  <inkml:trace contextRef="#ctx0" brushRef="#br0" timeOffset="72027.685">12506 18027 0,'0'18'16,"18"-1"0,-18 1-1,0 17 1,17-52 15,1-1-15,0 18 15,-18 18-15,0 34-16,0-16 15,0-1-15,0 36 16,17-36-16,-17 0 16,0 0-16,18 1 0,-1-19 15,-17 1-15,18 0 16,-18-1-16,18-34 15,-18-1-15</inkml:trace>
  <inkml:trace contextRef="#ctx0" brushRef="#br0" timeOffset="72256.601">12753 18115 0,'-53'0'15,"106"0"-15,-124 18 0,54-18 0,17 17 16,-18 1-16,18 0 16,18 17-16,-1 0 15,19 1-15,-19-19 16,19 1 0,-19-1-16,1-17 15,-1 0 1</inkml:trace>
  <inkml:trace contextRef="#ctx0" brushRef="#br0" timeOffset="72612.52">12841 18062 0,'0'36'16,"0"-72"-16,18 107 0,-18-54 0,35 36 15,-17-35-15,-1 0 16,19-1-16,-1 1 16,0 17-16,-35-17 15,0 17-15,0-17 0,0-1 16,0 19 0,0-19-16,-17-17 31,17-17-31,-18 17 31,0 0-31,1 0 16,17 17 15,-18-17-31,18 18 16</inkml:trace>
  <inkml:trace contextRef="#ctx0" brushRef="#br0" timeOffset="73235.005">13176 17851 0,'-17'0'15,"17"-18"-15,17 18 47,-17 18-31,18-18-16,0 35 16,-1 0-16,1 0 15,-1 1-15,1-1 0,-18 18 0,18 0 16,-1 0-16,-17 17 15,0-17-15,0 35 16,-17 1-16,-1-54 16,0 0-16,1-17 0,-1 17 15,-17-17 1,17-18-16,1 0 16,17-18-16</inkml:trace>
  <inkml:trace contextRef="#ctx0" brushRef="#br0" timeOffset="78461.558">14975 18380 0,'-17'53'15,"17"-36"-15,-18-17 0,18 18 16,0-36-16,0-35 16,0 18-1,18-35-15,-18 34 16,17-17-16,1 36 16,-18-1-16,18 18 0,17 0 15,-17 18 1,-1-1-16,-17 19 0,18-1 15,0-17-15,-18 17 16,0 0-16,17-17 0,-17 17 16,18-17-16,-18-1 15,0 1-15,17-18 16</inkml:trace>
  <inkml:trace contextRef="#ctx0" brushRef="#br0" timeOffset="78935.56">15434 18309 0,'0'35'0,"0"-70"0,18 176 16,-1-88-16,1 18 0,0 17 16,-1-35-1,1-18-15,-18-17 0,0-1 16,0 1-16,0-36 16,-18-34-1,1 16-15,-1 1 16,18 0-16,-18-18 0,18-53 15,0 35-15,18-34 16,0 69-16,-1 1 16,54 0-16,-54 35 15,19 17-15,-19 1 0,1 0 16,0 52-16,-18-35 16,-18 18-1,0-35-15,1 0 0,-36-1 16,18-17-16,17 0 0,-17 0 15,17-17 1,18-1-16,18 0 16,-18 1-16</inkml:trace>
  <inkml:trace contextRef="#ctx0" brushRef="#br0" timeOffset="79112.785">15928 18397 0,'18'18'15,"-1"-18"-15,1 0 16,-18-18 0</inkml:trace>
  <inkml:trace contextRef="#ctx0" brushRef="#br0" timeOffset="81576.891">16334 18309 0,'17'35'15,"-17"-17"1,0 0-16,0-1 0,0 1 15,-17-18 1,17-18 0,-18 1-16,18-36 15,0 18-15,-18-18 16,18 17-16,18-17 16,-18 36-16,35-1 15,-17 18 1,17 18-1,-17 17-15,-1-17 16,19-1-16,-19-17 16,1 18-16,0-18 15,-1 0-15</inkml:trace>
  <inkml:trace contextRef="#ctx0" brushRef="#br0" timeOffset="82248.97">16792 18256 0,'0'-17'15,"-35"17"1,35-18-16,-35 18 15,17 18-15,0-18 16,1 0-16,-1 17 0,0 1 16,-17 35-16,35-36 15,0 19-15,0-19 0,18 1 16,17 17 0,0-35-16,18 18 15,-35-18-15,17-18 0,1-17 16,-36 17-16,0 1 15,0-1-15,0-17 16,0 17-16,-18 1 16,0-1-16,18 0 0,-17 1 0,-1-1 15,18 36 1,0 17-16,18-17 16,-1-1-16,1 1 0,0 17 15,-1-17-15,1-1 16,17 1-16,-35 0 15,18-18-15,-36 0 16,18-18 0,0 0-1,18-17-15,-18 17 16,17-17 0,1 18-1,0 17 16,-1 0-15,1 0 0,0 17-16,17 1 15,0-1-15,-17 1 0,-1 0 16,19-1-16,-19 1 16,1-18-16,-18 18 0</inkml:trace>
  <inkml:trace contextRef="#ctx0" brushRef="#br0" timeOffset="82689.46">17339 18221 0,'0'0'0,"-18"0"0,1 18 15,-1-1-15,-17 19 16,35-1-16,0 18 16,0-18-16,17 0 15,1-17-15,17-18 16,1 0-16,-1-18 16,-17 1-1,-1-36-15,-17 17 16,0-34-16,0 35 15,-17-54-15,-1 37 16,-17-54-16,17 53 16,-35-53-1,35 71-15,-17-18 16,18 70-16,17 72 16,17-37-16,1 19 15,17 88-15,-17-106 16,17 17-16,-17-17 15,17-18-15,18 36 16,-35-53-16,17-1 0,-18-17 16,1 0-16,0 0 15</inkml:trace>
  <inkml:trace contextRef="#ctx0" brushRef="#br0" timeOffset="82978.267">17621 18239 0,'-17'35'15,"-1"0"-15,18 0 16,18-17-16,-1 17 16,1-35-16,0 18 0,-1 0 15,1-18-15,-1 0 0,1 0 16,17-36-1,-17 19-15,-18-1 0,0 0 16,-18-17-16,18 18 16,-35-19-16,17 19 15,-17-1-15,18 18 16</inkml:trace>
  <inkml:trace contextRef="#ctx0" brushRef="#br0" timeOffset="83382.935">17815 18362 0,'0'0'15,"0"35"-15,0-17 0,0 0 16,18-36 15,-18 0-31,18 1 16,-1-36-1,-17 35-15,18-17 16,-1 35-16,-17 18 16,18 17-1,-18-18-15,0 19 16,18-19 0,-1-17-1,-17-35 1,18 35-16,-18-35 15,18 17-15,-1 1 16,1-1-16,0 18 16,-1 0-1,-17 18-15,18 17 16,-18 0-16,18-17 16,-18-1-16,17 19 15,1-36-15,-18 17 16</inkml:trace>
  <inkml:trace contextRef="#ctx0" brushRef="#br0" timeOffset="83630.793">18397 18380 0,'18'0'0,"-18"-18"47</inkml:trace>
  <inkml:trace contextRef="#ctx0" brushRef="#br0" timeOffset="84909.156">18591 18239 0,'18'0'0,"-18"-18"16,-18 18-1,1 0 1,-1 0-16,18 35 16,-18 1-1,18-1-15,0-18 16,36 19 0,-19-19-16,36 1 15,-17-18-15,-1-18 0,0 18 16,0-17-16,1-1 0,-1 0 15,-17-17-15,-1 18 0</inkml:trace>
  <inkml:trace contextRef="#ctx0" brushRef="#br0" timeOffset="85230.567">18874 17903 0,'35'142'16,"-70"-284"-16,70 372 0,0-89 16,-17-71-16,-1 36 15,1-88-15,0 35 16,-1-53-16,-17-18 16,18 1-16,-18-54 15,0 36-15,18-36 16,-18 54-16,17-1 15,1 0-15,0 18 16,-18 18-16,0 0 16,17 34-1,-17 1-15,18-17 16,-18-19-16,35 1 16,-17-18-16</inkml:trace>
  <inkml:trace contextRef="#ctx0" brushRef="#br0" timeOffset="85469.414">19297 18327 0,'0'0'16,"-18"53"-16,18-36 0,18 36 16,0-35-16,35 0 15,-18-18-15,18-18 16,-36 18-16,1-35 15,-18 17-15,0 0 16,-35-35-16,17 36 16,-17-1-1,17 1-15,1 17 0,-1 0 16</inkml:trace>
  <inkml:trace contextRef="#ctx0" brushRef="#br0" timeOffset="85613.71">19597 18362 0,'17'35'0,"-34"-70"0,34 106 15,1-54-15,-18 1 0,35 0 16,-17-18-16,0 0 31</inkml:trace>
  <inkml:trace contextRef="#ctx0" brushRef="#br0" timeOffset="85763.658">19667 18203 0,'18'18'31</inkml:trace>
  <inkml:trace contextRef="#ctx0" brushRef="#br0" timeOffset="86148.823">19879 18309 0,'-35'18'16,"17"-18"-16,0 17 16,1 19-16,-1-19 15,18 1-15,0 17 16,18-17-16,-18 0 16,17-18-16,1 17 0,0-17 15,-1 0-15,1 0 16,0 0-16</inkml:trace>
  <inkml:trace contextRef="#ctx0" brushRef="#br0" timeOffset="86514.679">20038 18397 0,'17'18'15,"1"-18"-15,35 0 16,0 0 0,-18-18-16,-17 18 15,-1-17-15,1-1 0,0 0 16,-18 1-16,0-18 16,-18 17-16,0 18 15,1-18-15,-1 18 0,-17-17 16,17 17-16,-17 0 15,17 17-15,1-17 0,17 18 16,0 17-16,35 0 16,-17 1-16,17-19 15,0 1-15,0-18 0,36 18 16,-36-18 0,1 17-16,16-17 0,-34 0 15</inkml:trace>
  <inkml:trace contextRef="#ctx0" brushRef="#br0" timeOffset="87900.874">2611 18150 0,'0'0'0,"-18"18"0,36-18 31,17 0-15,-18 18-16,72-18 16,-36 0-16,70 17 15,-70-17-15,88 18 16,-88-18-16,0 0 16,35 18-16,-70-18 15,-1 0-15,1 17 16</inkml:trace>
  <inkml:trace contextRef="#ctx0" brushRef="#br0" timeOffset="88155.334">3087 17956 0,'35'36'15,"-70"-72"-15,141 107 16,-71-36-16,18-17 0,17 17 16,-34-17-1,-1-1-15,36 19 16,-54-36-16,1 35 16,-18-17-16,0-1 0,-18 1 15,-35 17-15,36-17 16,-19 17-16,1-17 0,-18 17 15,18 0-15</inkml:trace>
  <inkml:trace contextRef="#ctx0" brushRef="#br0" timeOffset="93906.268">10918 13705 0,'18'0'16,"35"0"0,-18 18-16,71 0 15,-35-18 1,70 0-16,-53 0 16,-17-18-16,70 0 15,-88 18-15,0-17 16,-1 17-16,1 0 15,-35-18-15</inkml:trace>
  <inkml:trace contextRef="#ctx0" brushRef="#br0" timeOffset="94134.434">11712 13511 0,'18'0'0,"0"36"16,-1-36-16,18 17 0,1 1 15,-1 0-15,0-1 0,36 19 16,-54-19-16,1 18 16,0-17-16,-18 17 15,-18-17-15,0 17 0,-34 18 16,-1-35-16,-18 35 16,36-36-16,0 1 15,17-18-15,18 18 0</inkml:trace>
  <inkml:trace contextRef="#ctx0" brushRef="#br0" timeOffset="99072.745">12224 13106 0,'0'17'15,"35"54"-15,-17 52 16,-1-52-16,1-1 16,0 107-1,-18-89-15,17 0 0,-17 53 16,0-88-16,0 0 15,0 0-15,0-18 0,0-17 16,18 17-16,-18-52 16,0-19-1</inkml:trace>
  <inkml:trace contextRef="#ctx0" brushRef="#br0" timeOffset="99683.373">12224 13070 0,'0'0'16,"17"-17"-16,1 17 0,35-18 15,-18 18-15,71 0 16,-53 0-16,18 0 15,17 18-15,106-1 16,-88-17-16,-1 0 0,142 0 16,-141-17-1,18 17-15,-36 0 0,0 17 16,0-17-16,36 36 16,-71-19-16,17 36 15,-35-35-15,1 17 16,-19-17-16,-17-1 15,0 19 1,0-19-16,-35 54 16,35-18-16,-18 0 0,18 0 15,0 0-15,0 88 16,18-53-16,-18-18 16,18 1-16,-18-18 0,35 70 15,-17-70-15,-1 36 16,-17-37-16,18-16 15,-18-1-15,0-17 0,-18 17 16,18-17-16,-35-1 0,17 1 16,-52 17-1,35-17-15,-89-1 16,54-17-16,-124 0 16,88 0-16,-159-35 15,124 35-15,-159-18 16,177 18-16,-54 18 15,142-18-15,0 18 16,17-18-16,53 0 16,1-18-16</inkml:trace>
  <inkml:trace contextRef="#ctx0" brushRef="#br0" timeOffset="101608.664">13018 13758 0,'-18'0'0,"18"-17"15,-18-1-15,1 18 16,-19 18 0,19-1-16,-36 36 15,35-17-15,18-1 16,-18 35-16,18-34 15,0-19-15,18 1 0,-18 0 16,18-1-16,-1-17 16,1 0-16,0 0 0,17-35 15,-35 17-15,18-17 16,-18 0 0,0-1-16,0 1 15,0 18-15,0-1 0,0 36 16,35 17-1,-17-18-15,17 36 16,-18-17 0,19 17-16,-36-36 15,17 18-15,1-35 16,-18 18-16,-18-36 16</inkml:trace>
  <inkml:trace contextRef="#ctx0" brushRef="#br0" timeOffset="101918.843">13300 13406 0,'17'0'15,"-34"0"-15,17 0 16,-18 0-16,-17 35 16,17 0-1,1-17-15,-1-1 0,0 19 16,1-1-16,17 0 16,17-17-16,19 35 15,-19-36-15,36 19 16,-35-36-16,17 17 15,-17-17-15,35 0 16</inkml:trace>
  <inkml:trace contextRef="#ctx0" brushRef="#br0" timeOffset="102192.139">13441 13511 0,'17'0'32,"1"18"-32,-18 0 15,18-18-15,-18 35 16,-18-17-16,18-1 16,-18 1-1,1 0-15,17-1 16,0 1-1,17-18-15,1 0 16,0 0-16,-1 0 16,1-18-16</inkml:trace>
  <inkml:trace contextRef="#ctx0" brushRef="#br0" timeOffset="102478.328">13511 13423 0,'0'0'0,"18"0"16,0 18-1,-1-18-15,19 17 16,-1 1-16,18 0 16,-36-1-16,19-17 15,-19 18-15,1 0 16,-18-1-1,0 1-15,-35 0 16,17-1-16,-35 1 16,36 0-1,-1 17-15,18-18 0,-18 19 16,18-19-16,0 1 16</inkml:trace>
  <inkml:trace contextRef="#ctx0" brushRef="#br0" timeOffset="104060.519">11889 9825 0,'-18'0'15,"36"0"-15,-54 0 0,19 0 16,34 0 15,54 0-31,-1 0 16,107 0-16,-54 0 16,142-18-16,-124 1 15,141 17 1,-141 0-16,-35 0 15,0 0-15,-35 17 0,34 1 16,-69 0-16,-36-1 16,0 1-16,-36-1 0</inkml:trace>
  <inkml:trace contextRef="#ctx0" brushRef="#br0" timeOffset="106936.802">13388 14711 0,'0'17'16,"0"19"-1,0-19-15,18 19 16,-18-1-16,17 0 0,-17 18 16,0 0-16,18 0 0,-18 53 15,0-71 1,17 53-16,-17-52 15,18-1-15,-18-18 16,0-34 0,0-1-1</inkml:trace>
  <inkml:trace contextRef="#ctx0" brushRef="#br0" timeOffset="107250.157">13141 15011 0,'0'0'15,"0"-18"-15,18 0 0,-1-17 16,1 18-16,17-36 16,-35 35-1,18 18-15,17-35 16,-35 17-16,18 0 0,-1 1 15,1 17 1,0 0 0,-1 0-16,1 17 0,0 1 15,34 35 1,-16-35-16,34 17 16,-34-17-16,17 17 15</inkml:trace>
  <inkml:trace contextRef="#ctx0" brushRef="#br0" timeOffset="112581.011">10354 12047 0,'-18'0'31,"36"0"94,0 0-109,-1 0-1,1 0 1,0 0-1,-18 18-15,17-18 0,1 18 16,0-18-16,-1 0 0,1 35 16,-1-35-1,1 18-15,0-1 16,-1 1-16,19 17 16,-19-17-16,19 17 15,-19-17 1,18-1-16,-35 1 15,18 0-15,0-1 16,-18 1-16,17-18 0,19 35 16,-19-17-16,1 35 15,0-36-15,-1 1 16,1 0-16,-1-1 0,19 36 16,-19-35-16,36 35 15,-53-18-15,18-17 16,17 35-16,-17-18 15,0 0-15,-1 18 16,1-35-16,-1 17 0,1 0 16,0 1-16,-1-1 15,1 18-15,0-18 16,17 36-16,-35-36 16,35 53-16,-17-53 15,17 36 1,-17-36-16,17 53 15,-17-70-15,17 53 16,-17-36-16,-1 35 16,1-52-16,-1 17 15,1 1-15,0 16 16,-18-16-16,17-19 0,1 72 16,0-54-1,-1 18 1,-17-18-16,0 0 0,18 1 0,0 34 15,-1-35-15,1 1 16,0-1-16,-1 0 0,18 36 16,-17-18-1,17 17-15,-17-17 16,17 35-16,-17-35 16,17 53-1,-17-71-15,-18 18 0,35 53 16,-17-71-16,17 54 15,-17-54-15,-1 18 16,19 17-16,-19-17 16,1-17-16,-1-1 0,1 0 15,17 36 1,-17-36-16,0 36 16,-1-36-16,1 18 0,0-18 15,-1 0-15,-17 1 0,18-1 16,17 18-1,-17-18-15,-1 0 0,-17-17 0,18 0 16,0 17-16,35 0 16,-36-35-16,19 35 15,-1-35-15,-18 18 16,1 0-16,35-1 16,-18 1-1,1-18-15,-19 18 0,1-18 16,-1 0-16,19 0 15,-19 0-15,19-18 16,-19 0-16,19 1 16,-1-1-1,-17 18-15,-1-18 0,1 1 16,17 17 0,-17-18-16,-1 18 0,1-17 15,35-1-15,-35 0 16,-1 1-16,18-1 15,-17 0-15,-18 1 16,35-1-16,-17 0 0,0 1 16,17-1-1,-17 0-15,-1 1 0,1-18 16,-1 17-16,-17-17 16,18 17-16,-18 0 0,18 1 15,-18-54 1,0 54-16,0-54 15,0 53-15,0-17 16,0 0-16,17 17 16,-17 1-16,0-19 15,0 19-15,0-19 0,0 19 16,0-1-16,0 0 0,0 1 16,0-19-16,-17 36 15,17-17 1</inkml:trace>
  <inkml:trace contextRef="#ctx0" brushRef="#br0" timeOffset="112919.861">13264 15505 0,'0'0'0,"0"17"0,-17-17 16,34 0 0,1-17-16,17-1 15,1-17-15,-19 17 0,19 0 16,-19 1-16,1-1 0,-1-17 15,1 35-15,-18-18 16,0 36 31,18-1-31,-1 19-16,36-1 15,-35-17-15,35 17 16,-35-17-16,-1-1 15,-17 1-15,18 0 0,-18-1 16</inkml:trace>
  <inkml:trace contextRef="#ctx0" brushRef="#br0" timeOffset="121405.973">13123 12153 0,'0'-17'0,"0"-19"16,0 54 15,0 17-31,18 53 16,-18-17-16,18 0 15,-18 17-15,0 70 16,0-105-16,17 18 0,-17 17 16,18-53-16,-18 1 15,18-36-15,-18-18 16,17-35-1</inkml:trace>
  <inkml:trace contextRef="#ctx0" brushRef="#br0" timeOffset="121768.011">12876 12435 0,'0'0'0,"18"-17"31,0-18-15,17-1-16,0-17 16,-17 0-16,0 18 0,-1 0 15,18-53-15,-17 52 16,0 19-16,-18-1 15,17 0-15,1 36 32,17 35-32,-17-18 15,17 18-15,0-35 16,-17 17-16,17-17 0,1 17 16,-19-17-1,19-1-15,-19 1 0,18 0 16,-17-18-16</inkml:trace>
  <inkml:trace contextRef="#ctx0" brushRef="#br0" timeOffset="123056.664">12647 11165 0,'0'-17'15,"-18"17"1,18 35-1,18 36 1,-18-36-16,35 35 16,-17-34-16,35 17 15,-18-53-15,18 17 16,-18-34-16,1-19 16,-19 1-16,1-35 15,-18 34 1,0-34-16,-18 52 15,18 0-15,-17 18 16,17 18-16,0 70 16,17 18-1,1-35-15,0-18 0,-1 17 16,1-17-16,0 35 16,-1-52-16,-17 16 15,-17-34-15,-1 0 16,-17-18-16,17 0 15,0-18-15,-17 0 0,-18-34 16,18 34-16,-18-70 16</inkml:trace>
  <inkml:trace contextRef="#ctx0" brushRef="#br0" timeOffset="123429.768">12594 10830 0,'-17'-17'16,"17"-1"-16,0 0 15,17-17 1,1 17-16,17-17 16,-17 0-16,-1 17 0,1 1 15,0-19-15,-1 19 0,-17-1 16,0 0 0,0 36-16,18-18 0,-18 35 15,18-17-15,34 53 16,-34-36-16,35 18 15,-35-36-15,17 1 16,0 17-16,-17-35 16</inkml:trace>
  <inkml:trace contextRef="#ctx0" brushRef="#br0" timeOffset="123903.358">13388 10654 0,'18'0'0,"-36"0"47,18 18-31,-18-1-16,-17 1 15,17-1-15,1 19 16,-1-19-16,18 1 0,0 0 16,0-1-16,18 1 15,-1 0-15,1-1 0,17 18 16,-17-17-16,17 17 16,-17 1-1,-1-19-15,1 1 16,-18 0-16</inkml:trace>
  <inkml:trace contextRef="#ctx0" brushRef="#br0" timeOffset="124252.909">13582 10707 0,'0'0'15,"18"-18"-15,-1 18 0,19 0 16,-19 18-16,18-1 16,-17-17-1,0 18-15,-1 17 16,-17-17-16,0 17 0,-17-17 15,17 0-15,-18 17 0,-17 0 16,17-17-16,18-1 16,18-17 15,35 0-31,-36-17 16,19 17-16,-19 0 15,1 0-15</inkml:trace>
  <inkml:trace contextRef="#ctx0" brushRef="#br0" timeOffset="124598.822">13882 10619 0,'17'0'32,"1"35"-17,0-35-15,17 18 0,-17-18 16,35 17-16,-18-17 16,18 0-1,-36 0-15,1 0 0,-18 18 0,18-18 16,-18 17-1,0 19 1,-36 17-16,19-36 16,-1 36-16,0-35 15,1-1-15,-1 54 16,-17-53-16,17 17 16</inkml:trace>
  <inkml:trace contextRef="#ctx0" brushRef="#br0" timeOffset="136237.2">7179 10654 0,'0'0'16,"18"-18"15,-1 18-31,19-17 16,-19-1-16,19 0 15,34-52 1,-35 35-16,18-1 0,18-52 16,-36 53-16,0-1 15,-17 19-15,-36 34 16,-17 19 0,17-1-16</inkml:trace>
  <inkml:trace contextRef="#ctx0" brushRef="#br0" timeOffset="136439.455">7444 10478 0,'17'0'0,"1"35"16,0 18 0,-1-18-16,54 71 15,-54-53-15,19-18 16,34 53-16,-35-53 15,36 18-15,-53-35 16,35 0 0,-36-18-16</inkml:trace>
  <inkml:trace contextRef="#ctx0" brushRef="#br0" timeOffset="136855.763">7726 10231 0,'0'0'15,"35"88"-15,0-53 0,18 89 16,-35-72-16,17 19 15,18 17 1,-18-35-16,-35-35 16,18-1-16,-18 1 15,0-36-15,0-17 16,-18 17-16,18-34 16,-17-1-1,17 17-15,0 19 16,17-1-16,1 36 15,0-1-15,-1 1 16,1 0-16,17 35 16,-17-36-16,17 18 15,-17-35-15,-1 18 16,1-18-16,0-18 16</inkml:trace>
  <inkml:trace contextRef="#ctx0" brushRef="#br0" timeOffset="137221.255">8202 10548 0,'0'0'0,"0"18"16,35-1 0,1-17-1,-1-17-15,-17-1 16,34-52-1,-34 52-15,-18-35 16,0 35-16,0-35 16,-18 53-16,1-17 15,-1-1-15,-17 18 0,0 0 16,17 0-16,-35 35 16,35-17-16,1 17 0,17-17 15,0 53-15,17-36 16,1-18-16,0 1 0,17 0 15,0-1-15,53-17 16,-35 0-16,-17 0 16,-1 0-16,36-17 15,-54 17-15,1 0 16,-1 0-16,-17 17 0,0 1 0</inkml:trace>
  <inkml:trace contextRef="#ctx0" brushRef="#br0" timeOffset="140791.728">12929 16581 0,'18'0'47,"17"0"-47,-17 0 16,52 0-16,-34-18 15,34 18-15,-52-18 16,17 18-16,-17 0 15,17-17-15</inkml:trace>
  <inkml:trace contextRef="#ctx0" brushRef="#br0" timeOffset="140987.817">13123 16598 0,'0'0'0,"18"18"15,0 17 1,-18-17-16,17 17 0,-17 18 16,18 18-1,-18-19-15,18 19 16,-18-36-16,17 1 16</inkml:trace>
  <inkml:trace contextRef="#ctx0" brushRef="#br0" timeOffset="141337.247">13335 16616 0,'18'88'0,"-36"-176"0,53 229 16,-17-53-16,0-53 15,-1 1-15,-17-1 0,0 0 16,18-17-16,-1-36 31,-17-35-15,0 36-16,0-19 16,18 19-16,-18-36 15,18 35-15,-1 18 16,1 18-1,-18 17-15,0 0 16,18-17-16,-1 35 16,-17-35-16,18-1 15,0 1-15,-1-18 16</inkml:trace>
  <inkml:trace contextRef="#ctx0" brushRef="#br0" timeOffset="141653.402">13705 16951 0,'0'0'0,"0"18"0,18-18 0,0 0 15,35 0-15,-36 0 16,36-18-16,-35 0 16,-18 1-16,17-36 15,-17 35-15,-35-35 16,18 36-16,-36 17 15,35 0 1,-17 35-16,17 0 16,18-17-16,18 52 15,-1-34-15,1-19 0,17 1 16,53 0 0,-52-1-16,-1-17 0,0 0 15,36-17-15,-54 17 16,1 0-16,-18-18 15</inkml:trace>
  <inkml:trace contextRef="#ctx0" brushRef="#br0" timeOffset="145142.171">14129 16140 0,'0'-18'16,"17"36"62,-17-1-63,18 1-15,35 17 16,-35-17-16,35 35 16,-18-36-16,0 1 15,0 17-15,18 1 16,-17-19-16,-1 1 16,-18-1-16,1-17 15,-18 18-15,0 0 0</inkml:trace>
  <inkml:trace contextRef="#ctx0" brushRef="#br0" timeOffset="145446.772">14464 16016 0,'0'18'31,"-35"17"-15,17 0-1,-35 36-15,18-53 16,17 17-16,-17 0 0,17 0 15,-17-17-15,0 35 16,17-35-16,18-1 16,18-17-1</inkml:trace>
  <inkml:trace contextRef="#ctx0" brushRef="#br0" timeOffset="145852.749">14781 15752 0,'0'0'16,"-17"0"-1,17 17 1,-36 1-16,19-1 16,17 1-16,-35 17 0,35-17 15,-36 35-15,36-35 16,-17-1-16,17 18 15,17 1-15,1-19 16,0 1-16,-1 0 0,1-1 16,35 1-16,-36 0 15,1-1-15,0-17 16,-1 18 0</inkml:trace>
  <inkml:trace contextRef="#ctx0" brushRef="#br0" timeOffset="146169.711">14905 15893 0,'18'0'31,"17"17"-16,-18 1-15,1 0 16,-18-1-16,18 1 0,-18-1 16,0 1-16,0 0 0,-18-1 15,0 1-15,1 0 16,-1-1-16,36 1 31,-1-18-31,1 18 16,17-18-16,-17 0 15,17 0 1,-17-18-16</inkml:trace>
  <inkml:trace contextRef="#ctx0" brushRef="#br0" timeOffset="146556.33">15117 15875 0,'17'0'47,"1"18"-31,-1-1 0,1 1-16,0 0 15,-1-18-15,19 17 16,-19-17-16,1 18 0,17-18 15,-17 17-15,-1 1 16,-17 0 0,18-1-16,-36 1 62,1 17-46,-1-17-16,-35 17 15,36 1-15,-36 16 16,17-16-16,1-19 16</inkml:trace>
  <inkml:trace contextRef="#ctx0" brushRef="#br0" timeOffset="148406.608">14676 16757 0,'17'0'0,"18"18"16,-17-18-16,17 0 15,18 0-15,-35 0 16,17 0-16,-17 0 15,0 0-15</inkml:trace>
  <inkml:trace contextRef="#ctx0" brushRef="#br0" timeOffset="148523.685">14676 17004 0,'35'18'15,"-70"-36"-15,105 36 0,-35-18 0,18 0 16,-17 0-16,52-18 15</inkml:trace>
  <inkml:trace contextRef="#ctx0" brushRef="#br0" timeOffset="149339.945">15469 16739 0,'-17'0'0,"17"36"15,0-19-15,0 54 16,0-36-16,17 36 16,1-36-1,17-17-15,-17-1 0,35 18 16,-18-35 0,-17 0-16,-1-17 0,1-18 15,0-18 1,-18 35-16,0-17 15,0 17-15,0-17 16,-18 35-16,18 17 16,18 19-16,-18 17 15,17-18-15,1 18 0,-18-18 16,18 18-16,-1 35 16,-17-35-16,0 18 15,0-36-15,-35 0 16,17-17-16,1 0 15,-1-18-15,0 0 0,1-18 16,-1-17 0,0 17-16,1-17 0,-36-54 15,18 37 1</inkml:trace>
  <inkml:trace contextRef="#ctx0" brushRef="#br0" timeOffset="149745.883">15452 16581 0,'0'-18'32,"35"0"-17,-17 1 1,17-19 0,-17 19-16,17-1 15,-18 0-15,1-17 16,0 18-16,-1-1 15,1 18 1,0 0-16,-18 18 0,17-1 16,1 1-16,0 35 15,-1-18-15,1-17 0,-1-1 16,1 19 0,0-36-16,-1 17 0,1-17 15</inkml:trace>
  <inkml:trace contextRef="#ctx0" brushRef="#br0" timeOffset="150636.517">16245 16422 0,'18'0'16,"-18"-18"-1,-18 18 1,1 18 0,-1-1-16,1-17 0,-19 36 15,19-19-15,-1 1 16,-17 17-16,35 1 15,0-1 1,0-18-16,53 19 16,-36-19-16,36 19 15,-35-36-15,17 17 0,-17 1 16,-1 0 0,-17-1-16,-17-17 31,17 18-31</inkml:trace>
  <inkml:trace contextRef="#ctx0" brushRef="#br0" timeOffset="150897.216">16404 16545 0,'0'0'16,"0"18"0,18 17-16,-18 0 15,0 18-15,0-35 16,0 0-16,17-1 0,-17 1 16,0 0-1,18-18 1,0-18-1</inkml:trace>
  <inkml:trace contextRef="#ctx0" brushRef="#br0" timeOffset="151224.744">16545 16475 0,'18'17'31,"0"-17"-15,-1 18 0,1 0-16,-1-1 0,1-17 0,17 36 15,-17-19-15,35 18 16,-35-35-16,-18 18 16,17 0-16,1-18 15,0 17-15,-1 1 16,1-18-16,-18 18 31,-35-1-15,17 1-16,0 0 0,1-1 0,-19 19 15,19-1 1,-19 0-16,19-17 16</inkml:trace>
  <inkml:trace contextRef="#ctx0" brushRef="#br0" timeOffset="154922.452">22860 17463 0,'18'17'16,"17"71"-1,0-17-15,18 88 16,18-1-16,-54-87 16,19 0-16,-19-36 0,1 18 15,0-36-15,-36-34 32,-35-36-32,18 0 15,17 0-15,-17 0 0,17-18 16,0 1-16,18 17 15,0-18-15,0-17 0,18-53 16,0 88-16,52 18 16,-17 17-16,35 18 15,-52 18-15,17 35 16,-36-18-16,1 53 16,-18-17-16,-53-1 15,18-34 1,-18-1-16,18-17 0,-18-1 15,53-34 1,0-1-16</inkml:trace>
  <inkml:trace contextRef="#ctx0" brushRef="#br0" timeOffset="155189.348">23636 17357 0,'-18'0'15,"36"0"-15,-53 0 0,35 35 16,0 0-16,-18 71 16,18-35-16,0-1 0,18 71 15,-18-70-15,35 52 16,-17-87-1,17 52-15,-17-71 16,17 19-16,0-36 16,1-18-16</inkml:trace>
  <inkml:trace contextRef="#ctx0" brushRef="#br0" timeOffset="155596.261">24042 18062 0,'0'0'0,"17"0"15,1 0-15,17 18 0,1-18 16,69 0-1,-34 0-15,70 0 16,-53 0-16,-17 0 0,-18 0 16,0-18-16,-18 18 0,18 0 15,-53 18 1,-35-18-16</inkml:trace>
  <inkml:trace contextRef="#ctx0" brushRef="#br0" timeOffset="156463.64">25294 17286 0,'0'18'16,"18"52"-1,-1-17-15,1 35 16,0 1-16,-1 105 15,1-89-15,-18-34 0,18 17 16,17-35-16,-17 0 0,-1 0 16,18 0-16,-35-18 15,18-35-15,0 18 16</inkml:trace>
  <inkml:trace contextRef="#ctx0" brushRef="#br0" timeOffset="156941.622">25806 17886 0,'17'0'15,"-34"0"-15,52 0 0,18-18 16,0 18-16,-18-17 15,0-1-15,36 18 16,-36-18-16,0 18 16,-17 0-16</inkml:trace>
  <inkml:trace contextRef="#ctx0" brushRef="#br0" timeOffset="157169.538">25947 17533 0,'0'18'16,"0"-36"-16,0 71 0,0 0 0,17 70 16,1-52-16,0-1 15,-1-17-15,19 71 16,17-36-16,-36-53 15,1 1-15,-18-19 16</inkml:trace>
  <inkml:trace contextRef="#ctx0" brushRef="#br0" timeOffset="157717.911">26229 17445 0,'53'123'16,"-106"-246"-16,124 335 0,-54-142 0,36 71 16,-53-70-16,18-18 15,-18 0-15,17-18 0,-17-17 16,0-1-16,0 1 0,0-36 15,-17-35 1,17 36-16,0-54 16,17 53-1,-17 1-15,18 17 0,0 17 16,-1 1 0,1 0-16,0 17 15,-1-17-15,19-1 16,-19 1-16,18-18 15,1 0-15,-1 0 16,-17-18-16,-1 1 16,1-1-16,-18-17 15,0 17-15,0 0 16,-18 1-16,1-1 0,-1 18 16,-17 0-16,17 35 15,0 1 1,18-1-16,18 0 15,0 1-15,35-1 0,-18-18 16,35 1-16,-34 0 16,17-18-1,-36 0-15,-17-18 0,18 18 16,-18-18-16</inkml:trace>
  <inkml:trace contextRef="#ctx0" brushRef="#br0" timeOffset="158126.196">26917 17321 0,'0'0'0,"0"-17"0,18 17 15,-1 0-15,1 17 16,0 19-16,17-1 0,-18 18 16,72 88-1,-54-70-15,53 87 16,-53-87-16,1-1 0,-1 54 16,-35-71-16,0 0 15,-71 35-15</inkml:trace>
  <inkml:trace contextRef="#ctx0" brushRef="#br0" timeOffset="161988.596">13088 10195 0,'0'0'0,"-18"-17"16,-17 17-16,18 0 16,-54 0-1,36 0-15,-1 0 0,1 17 16,0 1-16,-53 0 16,52-1-16</inkml:trace>
  <inkml:trace contextRef="#ctx0" brushRef="#br0" timeOffset="162156.536">12188 10583 0,'0'0'16,"-17"18"-16,17 0 0,-18-18 15,18 17 1,0 19-16,0-19 15,-17 1-15</inkml:trace>
  <inkml:trace contextRef="#ctx0" brushRef="#br0" timeOffset="162313.727">11994 11113 0,'-17'70'15,"34"-140"-15,-34 175 0,34-87 0,1 17 16,0-17-16,-1 0 15,1-1-15,17 1 16,-35-1-16,18 1 16,-18 0-16</inkml:trace>
  <inkml:trace contextRef="#ctx0" brushRef="#br0" timeOffset="162454.349">12224 11712 0,'0'0'15,"53"36"-15,-36-19 0,19 18 16,-19-35-16,19 18 16,-19 0-1,1-18-15</inkml:trace>
  <inkml:trace contextRef="#ctx0" brushRef="#br0" timeOffset="162569.268">12665 12065 0,'17'0'0,"-34"0"0,52 0 0,-17 0 15</inkml:trace>
  <inkml:trace contextRef="#ctx0" brushRef="#br0" timeOffset="162713.162">13018 12065 0,'35'0'16,"-70"0"-16,87 0 0,-16 0 0,17 0 15,-18-18-15,35 18 16</inkml:trace>
  <inkml:trace contextRef="#ctx0" brushRef="#br0" timeOffset="162880.506">13670 11994 0,'0'0'0,"18"0"0,17 0 16,-17-17-16,17 17 15,18-35-15,-18 17 16</inkml:trace>
  <inkml:trace contextRef="#ctx0" brushRef="#br0" timeOffset="163070.911">14358 11659 0,'0'0'0,"18"-17"0,-1-1 15,1-17 1,0 35-16,-1-36 16,-17 19-16,18-1 15</inkml:trace>
  <inkml:trace contextRef="#ctx0" brushRef="#br0" timeOffset="163288.176">14570 10936 0,'-18'-35'16,"36"70"-16,-36-105 0,0 34 0,1-34 15,17 34-15,-18 1 16</inkml:trace>
  <inkml:trace contextRef="#ctx0" brushRef="#br0" timeOffset="163414.82">14164 10266 0,'-71'-35'15,"142"70"-15,-194-88 0,70 35 16,17-17-16,1 17 0,-18-17 15,18 17-15,0-17 0,-18 18 16</inkml:trace>
  <inkml:trace contextRef="#ctx0" brushRef="#br0" timeOffset="164849.66">15152 18750 0,'-18'0'16,"1"0"-16,-1 18 15,0-18 16,18 17 1,18-17-17,0 0-15,17 0 16,0 0-16,-17 0 0,17 0 16,36 0-1,-19 0-15,-16 0 0,17 0 16,0 0-16,70 0 15,-70 0-15,0 0 0,88 0 16,-70 0-16,17 0 16,-18 0-16,1 0 0,17 0 15,0 0 1,0 0-16,1 0 0,105-17 16,-88 17-16,88-18 15,-106 18-15,18 0 16,-18-17-16,0 17 0,106 0 15,-106 0-15,0 0 16,1 0-16,-1 0 0,18 0 16,88 0-16,0 0 15,-89 0-15,-16 0 16,87 17 0,-105-17-16,-1 0 0,18 18 15,89-18-15,-89 0 16,141 0-16,-123 0 15,141 0-15,-123 0 16,70-18-16,-89 18 16,36 0-1,-88-17-15,0 17 16,-88 0 0</inkml:trace>
  <inkml:trace contextRef="#ctx0" brushRef="#br0" timeOffset="167318.043">14323 13758 0,'17'0'16,"19"0"-1,52 18-15,-35-18 0,17 0 16,107 0 0,17 0-16,-106 0 15,124 0-15,-124 0 16,106 0-1,-106 0-15,-17-18 0,-1 18 16,36-35-16,-71 35 16,1-18-16,-36 1 0,0-1 15</inkml:trace>
  <inkml:trace contextRef="#ctx0" brushRef="#br0" timeOffset="167559.686">15822 13511 0,'0'0'15,"53"18"-15,-18-18 0,1 18 0,52 17 16,-53-17 0,0 17-16,36 18 15,-53-18-15,-18 0 0,0 18 16,-18-17-1,-17-19-15,-1 18 0,1-17 16,0 0-16,-36-1 16,36-17-16</inkml:trace>
  <inkml:trace contextRef="#ctx0" brushRef="#br0" timeOffset="168052.545">16422 13229 0,'0'0'0,"0"18"15,35 70 1,-17-17-16,-1 17 16,19 88-16,-19-88 15,19 89-15,-19-107 16,1-17-1,17 35-15,0-52 16,-17-36-16,0-18 16</inkml:trace>
  <inkml:trace contextRef="#ctx0" brushRef="#br0" timeOffset="168598.037">16475 13106 0,'35'0'15,"-70"0"-15,105-18 0,-34 18 0,16-18 16,1 18-16,124-35 16,34 18-16,-87-1 15,158-17 1,-123 17-16,141 0 0,-159 18 15,88 18 1,-141 0-16,1-18 16,-19 17-16,-17 1 0,18 17 15,-54-17-15,1 35 16,-18 0-16,-18 52 16,1-52-16,-1 88 15,18-52-15,18 52 16,-18-71-16,53 71 15,-36-70-15,18-18 16,36 35 0,-36-53-16,-17 1 0,-18-1 15,18-17-15,-18 17 0,-53 0 16,17 0-16,1-17 16,-18 17-16,-17-17 0,-1 17 15,-123 1-15,88-19 16,-123 1-1,105-18-15,-105 0 16,123-18-16,0 18 16,18-17-16,-71-1 0,89 0 15,-18 1-15,35 17 16,0-18 0</inkml:trace>
  <inkml:trace contextRef="#ctx0" brushRef="#br0" timeOffset="168998.122">16633 14076 0,'0'0'15,"0"17"-15</inkml:trace>
  <inkml:trace contextRef="#ctx0" brushRef="#br0" timeOffset="170879.789">13741 12030 0,'17'0'32,"19"-18"-17,-19 18-15,36-18 16,-18 18-16,18 0 15,-17 0-15,-19 18 16,19-18-16,-1 18 0,-18-18 16,54 35-16,-36-35 15,1 18-15,-1 17 0,18 0 16,-18-17 0,-17 17-16,17-17 0,0-1 15,-17 19-15,35 17 16,-18-18-16,0 18 15,1-18-15,-19 0 16,1 1-16,0-19 16,-18 1-16,17 17 15,1-17-15,-18-1 16,0 1-16,17 17 16,-17-17-16,18 17 15,-18-17-15,0 17 16,0-17-16,0 17 15,18-17 1,-18 17-16,0-17 16,0-1-16,0 19 15,0-19-15,0 1 16,0 0-16,17 17 0,-17-18 16,0 1-1,18 35-15,0-35 16,-18-1-16,17 1 0,1 35 15,0-36-15,-1 19 16,1-1-16,0-17 16,-1-1-16,1 19 15,-1-19-15,1 1 16,0-1-16,-1 19 0,1-1 16,0-35-16,-18 35 15</inkml:trace>
  <inkml:trace contextRef="#ctx0" brushRef="#br0" timeOffset="172715.04">14993 13441 0,'0'-18'32,"18"18"-1,-18 18 16,17-18-32,-17 17-15,18 1 16,0 0 0,-1-1-16,1 19 15,-18-19-15,18 19 16,-1-19-16,1 19 0,-1 16 15,1-34-15,0 35 16,-1-18-16,19 36 16,-19-54-16,19 54 15,-19-36-15,18 36 16,-17-36-16,0 0 16,17 36-16,-17-36 15,17 36 1,-17-18-16,-1-18 0,19 36 15,-19-36-15,-17 0 16,18 0-16,17 36 16,-17-36-16,-18-17 15,17 17-15,1 0 0,0 1 0,-18-19 16,35 36 0,-35-35-16,18 0 0,-1-1 15,-17 1-15,18 17 0,-18-17 16,17-1-1,1 1-15,-18 0 0,18-18 16,-18 17-16,0 1 16,17-18-1,1 0 1,-18 18-16,18-18 16,-18 17-16,17 1 15,1-18-15,17 35 16,-17-35-16,-1 18 15,19-1-15,-1 1 16,-17 0-16,-1-1 16,1 1-16,0-18 0,17 18 0,-17-1 15,17 18 1,-18-35-16,1 18 16,0 0-16,-1-1 0,19 1 15,-36 0-15,17-1 16,1-17-16,0 36 15,-1-19 1,1-17 0,-1 18-1,1-18 1,0 0-16,-1 0 16,1 0-16,-18 18 15,18-18-15,17 0 16,0 17-16,0-17 15,18 0-15,-17 18 16,17-18-16,-18 0 0,18 0 16,53 0-16,-71-18 15,71 1 1,-53-1-16,17 0 16,-17 1-16,18-19 15,-18 19-15,0-1 16,-18 0-16,35-35 15,-52 36-15,17-1 16,-17-17-16,35 0 16,-36 17-16,19-35 15,-19 18-15,1 17 0,0-17 16,17-18-16,-17 18 16,-18-1-16,17 1 0,1 0 15,-18-18 1,0 18-16,17-1 0,-17 19 15,0-1-15,-17 0 16,-1 18 31</inkml:trace>
  <inkml:trace contextRef="#ctx0" brushRef="#br0" timeOffset="173003.522">17551 14799 0,'-18'0'0,"36"0"0,-18 0 16,17-18-16,1 18 16,53-35-16,-36 17 15,0 1-15,53-36 16,-52 35-1,-19 36 1,1 17 0,-1 53-1,1-35-15,0-17 0,35 69 16,0-69 0,-36-19-1</inkml:trace>
  <inkml:trace contextRef="#ctx0" brushRef="#br0" timeOffset="174431.26">17339 13741 0,'0'0'0,"18"0"16,-18-18-16,35-17 15,-35 0 1,0 17-16,0 0 0,-35 1 16,-1 17-1,1 17-15,17 1 0,-34 70 16,52-53-16,-18 1 16,18 17-16,0-18 0,18-18 15,17 19 1,-18-19-16,36-17 15,-17-17-15,-19-1 0,1-35 16,0 18-16,-18-18 16,0 18-16,0 17 15,0-17-15,0 17 16,0 36 0,53 17-1,-36 0-15,18-17 16,-17 17-16,35 1 0,-18-1 15,1-18 1,-36 1-16,17-18 0</inkml:trace>
  <inkml:trace contextRef="#ctx0" brushRef="#br0" timeOffset="174698.608">17798 13247 0,'-36'17'0,"36"1"0,-17 0 16,-1-1-16,18 19 0,-18 17 16,18-36-1,36 54 1,-19-54-16,19 19 15,-19-19-15,1-17 16,0 0-16,-18-17 31</inkml:trace>
  <inkml:trace contextRef="#ctx0" brushRef="#br0" timeOffset="175065.841">17956 13264 0,'0'0'0,"18"0"16,17 0-16,1 0 16,-19 18-16,19 0 15,-19-18-15,-17 17 16,0 1-16,-17 0 15,-1-18 1,18 17-16,-18-17 0,36 0 31,17 18-15,-17 0 0,-1-1-16,-17 1 15,-17-18-15,17 17 0,-18 1 16,1 0-16,-19-18 0,1 17 15,17-17-15,1 0 16,17-17 0</inkml:trace>
  <inkml:trace contextRef="#ctx0" brushRef="#br0" timeOffset="175393.739">18221 13176 0,'0'18'16,"18"-18"-16,17 35 16,-17-35-16,17 18 0,35 17 15,-34-17 1,-1-18-16,18 17 15,-53 1-15,17 0 0,-17-1 16,-17 1-16,-18 35 16,17-36-16,-35 36 15,35-35 1,-17 17-16,35-17 16,-18-18-16,18 18 15,-17-18 1</inkml:trace>
  <inkml:trace contextRef="#ctx0" brushRef="#br0" timeOffset="175683.628">17745 13247 0,'-18'0'0</inkml:trace>
  <inkml:trace contextRef="#ctx0" brushRef="#br0" timeOffset="176355.519">17533 12206 0,'0'-18'15,"0"36"-15,0 17 16,18 1-16,-18 17 0,0 70 15,17-52-15,-17 52 16,18-52-16,0 34 16,-1-69-16,1-1 15,-18-17 1,0-1-16,0-34 16</inkml:trace>
  <inkml:trace contextRef="#ctx0" brushRef="#br0" timeOffset="176645.077">17304 12365 0,'0'0'0,"0"-18"0,17 1 15,-17-1-15,18 0 0,0 1 16,-1-1-16,1 0 0,17-17 15,-17 17-15,0-34 16,-18 34 0,17 36-1,18 34 1,1 1-16,17 36 16,-18-54-16,0 0 15,36 18 1,-36-35-16,0-18 0,1 0 15</inkml:trace>
  <inkml:trace contextRef="#ctx0" brushRef="#br0" timeOffset="177542.171">16933 11359 0,'0'36'0,"0"34"16,18-34-16,0-1 16,35 18-16,-36-53 15,36 0-15,0 0 16,-18-18-16,1 0 0,-19-17 16,1-18-16,-18 18 15,0-18 1,0 18-16,0 17 15,0 53 1,0 36-16,17-18 16,19 70-1,-19-70-15,1 0 0,0-17 16,-1 16-16,-17-16 0,0-1 16,-17 0-16,-1-17 15,-17-18-15,17 0 0,-17-18 16,-18-17-16,18 17 15,-1-52 1,19 17-16</inkml:trace>
  <inkml:trace contextRef="#ctx0" brushRef="#br0" timeOffset="177857.017">16810 10795 0,'0'0'0,"0"-18"0,18 18 0,-18-17 16,17 17-16,1-18 16,-1 0-16,19-17 15,-19 18-15,1-1 0,0 0 16,-1 1-16,1-1 0,0 18 15,-1 35 1,-17 1 0,18 16-16,-1 1 0,19-17 15,-1 34-15,36-17 16,-54-35-16,36 17 16</inkml:trace>
  <inkml:trace contextRef="#ctx0" brushRef="#br0" timeOffset="178198.226">17886 10583 0,'0'0'16,"-35"18"-16,17-18 0,-17 18 0,-1-1 16,1 1-16,17 0 15,-52 17-15,52-18 16,1 19-16,17-19 16,17 36-1,1-35-15,35 35 16,-36-36-16,36 19 15,-35-19-15,17 1 16,-17 0-16,-18-1 16,0 1-16,-18-18 15</inkml:trace>
  <inkml:trace contextRef="#ctx0" brushRef="#br0" timeOffset="178702.87">18045 10654 0,'0'0'0,"0"-18"16,35 18 0,-17 0-16,34 18 15,-34-18-15,0 18 0,-1-18 16,-17 17-16,18 1 15,-36-1-15,1 1 16,17 0-16,-18-1 16,0-17-16,18 18 0,0 0 15,0-1-15,18 1 16,0 0-16,-1-1 0,1-17 16,17 35-1,-17-35-15,-18 18 16,0 0-16,-18-18 0,-17 17 15,0-17-15,17 0 16,-35 0 0,18 0-16,17 0 15,1 0-15</inkml:trace>
  <inkml:trace contextRef="#ctx0" brushRef="#br0" timeOffset="179002.411">18327 10583 0,'0'0'16,"35"18"-16,-17 17 15,52 1-15,-34-19 16,52 18-16,-53-17 15,-17 0-15,17-1 0,-17 19 16,-18-19-16,0 1 16,-18 0-16,0-18 15,-17 17-15,-18 1 16,18-18-16,0 17 0,17-17 16,-17 0-16,17 18 15,0-18-15,1 18 0,17-1 0</inkml:trace>
  <inkml:trace contextRef="#ctx0" brushRef="#br0" timeOffset="179676.192">17339 10195 0,'-18'-17'0,"1"17"15,-1-18-15,0 18 16,-34 18-1,34-18-15,-53 35 16,36-35-16,0 18 16</inkml:trace>
  <inkml:trace contextRef="#ctx0" brushRef="#br0" timeOffset="179843.257">16475 10830 0,'0'18'16</inkml:trace>
  <inkml:trace contextRef="#ctx0" brushRef="#br0" timeOffset="180077.388">16669 11942 0,'0'0'0,"35"17"0,0 18 16,1-35-16,34 18 16,-35-18-16,1 0 15,-1 0-15,0 0 16</inkml:trace>
  <inkml:trace contextRef="#ctx0" brushRef="#br0" timeOffset="180255.167">17956 12065 0,'0'0'15,"106"0"-15,-70-18 0,34 18 16,-35-17-16,1-1 16,17 0-16,-18 1 0,0-1 15,0 1-15,1-1 16</inkml:trace>
  <inkml:trace contextRef="#ctx0" brushRef="#br0" timeOffset="180405.314">18962 11483 0,'35'-71'15,"-70"142"-15,88-195 0,-36 72 0,-17-1 16,0-88-16,0 70 15,-17-17-15</inkml:trace>
  <inkml:trace contextRef="#ctx0" brushRef="#br0" timeOffset="180521.136">18733 10513 0,'-124'-53'16,"424"212"-16,-476-265 0,-36 35 0,53 18 16,71 18-16,-71 0 15,89-1-15,34 19 16,-34-1-1</inkml:trace>
  <inkml:trace contextRef="#ctx0" brushRef="#br0" timeOffset="183023.284">18327 12012 0,'17'-18'15,"1"18"1,17 0 0,-17 0-16,0 0 15,35 0-15,-36 0 16,36 0-16,-18 0 16,36 0-16,-36 18 15,1-18-15,-1 18 16,53-1-16,0 19 15,-53-19-15,54 19 16,-54-19-16,18 36 16,-36-35-16,1-1 15,17 19-15,-17-19 16,0 1-16,-1 0 16,-17-1-16,36 36 15,-36-35-15,17-1 0,-17 19 16,18-19-16,-18 19 0,18-1 15,-1 18-15,-17-18 16,35 18 0,-17-18-16,0 36 15,-18-36-15,17 53 16,1-52-16,-18 52 16,18-35-16,-18 0 0,35 52 15,-17 19 1,-18-71-16,17 17 15,1-17-15,17 88 16,-35-70-16,18 0 0,-1-19 16,-17 19-16,36 88 15,-36-89-15,17 19 0,1-1 16,0-18-16,17 107 16,-18-107-16,1 18 15,35 71-15,-18-71 16,18 53-16,-17-52 15,16-19-15,19 89 16,17-18 0,-35-70-16,-18-1 0,18 1 15,0-18-15,53 52 16,-71-69-16,71 17 16,-53-53-16,35 17 15,-35-34-15,18-19 16,-18 19-16,0-54 15,-36 18-15,18-53 16,-17 36-16,0 17 16,-1-18-16,-17 1 15,18-1-15,-18 18 0,0 18 16,0 0-16,18 0 0,-18-1 16,0 19-16,-18-1 15,18 0-15,-18 18 16,18-17-16,-17 17 15</inkml:trace>
  <inkml:trace contextRef="#ctx0" brushRef="#br0" timeOffset="183274.61">20849 15099 0,'18'-18'16,"-36"36"-16,53-53 0,-17 17 0,53-17 15,-36 17-15,53-17 16,-53 17-16,1 18 16,-1 0-1,-17 53-15,-1 0 16,-17 0-16,18 88 16,0-70-16,-18-19 0,35 37 15,-18-54-15,19 18 16,-19-53-16,1 0 15</inkml:trace>
  <inkml:trace contextRef="#ctx0" brushRef="#br0" timeOffset="183714.241">22190 14146 0,'35'0'16,"-17"0"-16,-1 0 15,36-17 1,-35 17-16</inkml:trace>
  <inkml:trace contextRef="#ctx0" brushRef="#br0" timeOffset="183858.892">22842 14199 0,'0'0'16,"53"0"-16,-35 0 0,35 0 16,-36 0-16</inkml:trace>
  <inkml:trace contextRef="#ctx0" brushRef="#br0" timeOffset="183981.205">23442 14217 0,'0'0'16,"35"18"-16,-17-18 0</inkml:trace>
  <inkml:trace contextRef="#ctx0" brushRef="#br0" timeOffset="184097.86">23724 14270 0,'18'0'0,"0"-18"16,-1 18-16,1-17 16</inkml:trace>
  <inkml:trace contextRef="#ctx0" brushRef="#br0" timeOffset="184744.411">25047 13070 0,'0'0'0,"0"-17"16,0 34-1,0 19-15,0 70 16,18-18-16,-18 18 0,0-18 16,18 18-16,-18 17 0,0 89 15,0-124-15,0 0 16,17-17-16,1 35 16,17-54-16</inkml:trace>
  <inkml:trace contextRef="#ctx0" brushRef="#br0" timeOffset="185315.583">24994 13035 0,'0'-17'15,"18"17"-15,35 0 16,-18 0-16,0-18 0,18 18 16,0 0-16,0 0 15,0-18-15,88 1 16,-35-1-16,-18 0 16,36 1-16,-1-1 0,18 0 0,0 1 15,124-1 1,-159 18-16,0 18 0,52-1 15,-105 1-15,0 17 16,-17-17-16,-1 17 16,-18 1-16,1-1 0,-18 71 15,0-36-15,0 1 16,-18 17-16,1 18 0,-1 88 16,18-88-16,0 105 15,18-123-15,35 71 16,-36-106-16,36 53 15,-35-53-15,0 17 16,-18-34-16,-18-1 16,-53 36-1,-34-19-15,34-34 16,-88 0-16,71-1 16,-124-17-1,107-17-15,-178-1 16,125 0-16,-142 18 15,159 0-15,-71 0 16,159 0-16,0-17 16,35 17-16,1 0 0,17-18 15</inkml:trace>
  <inkml:trace contextRef="#ctx0" brushRef="#br0" timeOffset="186343.645">25982 14958 0,'0'35'16,"35"36"-1,-35-1 1,36 54-16,-36-54 15,0 1-15,17-18 16,-17 0-16,18-18 0,0 35 16,-18-52-16,17 0 15,1-18-15,-18-18 16,0 0-16</inkml:trace>
  <inkml:trace contextRef="#ctx0" brushRef="#br0" timeOffset="186627.87">25894 15134 0,'0'0'0,"-18"0"0,36-17 16,-18-1-16,18 0 16,17-17-1,-18 0-15,36-1 16,-35 1-16,0 0 15,-1 17-15,1 18 0,0 18 16,-1 0-16,18 17 16,-17-18-16,17 19 15,-17-19 1,0 1-16,-1 0 16,1-18-16,0 17 0,-1-17 0,1 0 15,-18-17-15</inkml:trace>
  <inkml:trace contextRef="#ctx0" brushRef="#br0" timeOffset="188747.278">25259 16051 0,'0'-17'16,"0"34"46,0 19-46,0-1-16,0 0 16,18 18-16,-18-18 15,35 18-15,-18-35 16,36 17 0,-35-35-16,0 0 0,35 0 15,-36-17-15,36-36 16,-53 35-16,18-17 15,-1 0-15,-17-1 16,0 1-16,18-18 16,-18 35-16,18 18 0,-1 18 15,1 70 1,0-35-16,-1 71 16,1-54-16,0-17 15,-1 53 1,1-53-16,-18-18 0,0 36 15,-18-54-15,1 1 16,-1-18-16,0 0 16,1-18-16,-1 1 0,0-1 15,-17-53-15,0 36 16,-1-53 0,19 53-16,17-53 15</inkml:trace>
  <inkml:trace contextRef="#ctx0" brushRef="#br0" timeOffset="189019.603">25894 15663 0,'0'18'16,"-35"17"0,17 1-16,18-1 15,-18 18-15,18-18 0,0 0 16,0 1-16,36 16 16,-1-34-16,-17 0 0,17-1 15,18 1-15,-18-18 16,-17 0-16,17 0 15</inkml:trace>
  <inkml:trace contextRef="#ctx0" brushRef="#br0" timeOffset="189301.777">26123 15769 0,'0'0'0,"18"-17"0,17-1 15,0 0 1,-17 18-16,0-17 15,-1 17-15,19 0 16,-54 0 0,0 0-1,1 17-15,17 1 16,-18 35-16,18-18 16,0 0-16,0 1 0,18 34 15,-1-52-15,1-1 16,0 1-16,17 0 15,-17-18 1</inkml:trace>
  <inkml:trace contextRef="#ctx0" brushRef="#br0" timeOffset="189436.879">26405 15946 0,'-17'0'0,"34"0"0,1 0 0,0 17 16,-1-17-16,1 18 15,0-1-15,17 1 16,-17-18-16,-1 0 16</inkml:trace>
  <inkml:trace contextRef="#ctx0" brushRef="#br0" timeOffset="189563.733">26547 15946 0,'0'0'0,"-18"0"16,0 17-1,18 1-15,0-1 0,0 1 16,18-18-16,0 0 16,-1 0-16</inkml:trace>
  <inkml:trace contextRef="#ctx0" brushRef="#br0" timeOffset="189731.207">26723 15875 0,'0'0'0,"18"0"0,17 0 15,0 0 1,-17 0-16,-1-18 0</inkml:trace>
  <inkml:trace contextRef="#ctx0" brushRef="#br0" timeOffset="190019.227">27040 15681 0,'18'35'15,"0"1"-15,17 16 16,-35-34-16,35 17 16,-35 1-1,18-36-15,-18 17 0,18 1 16,-18 0-16</inkml:trace>
  <inkml:trace contextRef="#ctx0" brushRef="#br0" timeOffset="190292.618">27234 15575 0,'0'18'16,"18"17"-1,17-17-15,18 35 16,-17-36 0,16 1-16,-16 0 15,-1-18-15,0 0 0,18 17 16,-35-17-16,-18 18 0,0-1 16,-35 36-16,-1-17 15,1-1-15,0 0 16,-1 0-16,19 1 0,-36-1 15,53-17-15,-35-1 16</inkml:trace>
  <inkml:trace contextRef="#ctx0" brushRef="#br0" timeOffset="191385.029">25964 12347 0,'0'-35'15,"0"17"-15,0-17 16,0 17-16,18 54 15,-18 52 1,18-18-16,-18 72 16,17-72-16,-17 36 15,18-53-15,17 0 16,-17-36 0,17 1-16,-17-18 15,-18-18-15,0 1 16</inkml:trace>
  <inkml:trace contextRef="#ctx0" brushRef="#br0" timeOffset="191644.009">25788 12400 0,'0'0'16,"0"-17"-16,18-1 0,-1-17 15,1 17-15,0-17 16,17-36-1,0 36 1,-17 0-16,17 17 16,0 53-1,1 36 1,17 17 0,-18-53-16,0-17 0,-17 0 15,52 17-15,-34-35 16,-1 0-16</inkml:trace>
  <inkml:trace contextRef="#ctx0" brushRef="#br0" timeOffset="192389.035">25012 11271 0,'18'53'0,"-36"-106"0,53 141 0,1-17 15,-19-53-15,36 35 16,-18-36 0,1-17-16,17 0 15,-18-17-15,-18-1 0,1-35 16,-18 35-1,0-17-15,-18 0 0,18 0 0,-17 17 16,17-17 0,-18 35-16,18 35 15,0 0-15,18 53 16,-1-17-16,1-18 0,17 17 16,1 36-1,-19-53-15,1 0 0,-18-18 16,0-17-16,0 17 0,0-17 15,-18-18-15,-35 0 16,36-18-16,-19 1 16,-16-19-16,34 19 15,-53-19 1,54 19-16,-1 17 0,0 0 16,-17 0-16,53 0 31,-1 0-31</inkml:trace>
  <inkml:trace contextRef="#ctx0" brushRef="#br0" timeOffset="193018.143">25100 10795 0,'-17'-18'16,"17"1"-16,0-36 16,17 18-16,1-18 15,-18 17 1,17 1-16,-17 0 0,18 0 15,-18 17-15,18-17 16,-18 52 0,17 36-16,1 0 15,17-18-15,-17 1 16,17-1-16,-17-17 0,52 34 16,-52-52-16,0 18 15,-1 0-15,1-18 16</inkml:trace>
  <inkml:trace contextRef="#ctx0" brushRef="#br0" timeOffset="193612.025">25912 10319 0,'0'0'0,"0"-18"15,0 36 1,-18 17 0,-17-17-16,17 17 0,-17 0 15,17-17-15,0 17 0,-17 0 16,18-17-16,17 17 0,0 18 15,0-35-15,52 52 16,-16-34-16,34 17 16,-17-36-16,-18 1 15,1 0-15,-1-1 16,-17-17-16,-1 18 16</inkml:trace>
  <inkml:trace contextRef="#ctx0" brushRef="#br0" timeOffset="193801.172">26106 10478 0,'17'-18'0,"1"18"15,-1 0-15,36-18 16,-17 18-16,-1-17 0,-17 17 15,17-18 1,-17 18-16</inkml:trace>
  <inkml:trace contextRef="#ctx0" brushRef="#br0" timeOffset="193934.715">26229 10478 0,'35'-71'15,"-70"142"-15,53-54 0,-18 18 0,35 54 16,-35-54-16,18 35 15,-18-34-15,17-19 16,-17 19-16,0-19 16,18 1-16</inkml:trace>
  <inkml:trace contextRef="#ctx0" brushRef="#br0" timeOffset="194296.534">26458 10742 0,'0'18'16,"18"-1"-16,0 1 15,-1-18-15,1 0 16,0 0-16,-1 0 16,-17-18-16,18 1 15,-18 34 16,0 19-15,17 34 0,-17-35-16,0 1 15,18-1-15,-18-17 0,18 17 16,-18-17-16,0-1 16,-18-17-1,0 0-15,1-17 16,-1-1-16,1 18 0,-1-18 15,18 1-15,-18-19 16,1 19-16</inkml:trace>
  <inkml:trace contextRef="#ctx0" brushRef="#br0" timeOffset="194623.843">26758 10425 0,'18'17'15,"17"1"1,-17 0-16,52 17 16,-34-18-16,-1 1 15,0 0-15,36 17 16,-36-17-16,18-1 15,-53 1-15,18 0 0,-36-1 16,0 36 0,-17-35-16,-18-1 15,18 1-15,0 0 0,17-1 16,0-17-16,-17 18 0,35 0 16,-35 34-1,17-34-15</inkml:trace>
  <inkml:trace contextRef="#ctx0" brushRef="#br0" timeOffset="199302.553">29510 10848 0,'-18'18'16,"-17"34"0,0-34-16,-18 17 0,-71 36 15,71-36 1,0 1-16,-70 16 15,88-34-15,-36 17 16,54-17-16,34 0 0,-17-1 16,18 1-16,52 17 15,-17-17-15,0 17 16,0-17-16,53 35 16,-53-18-16,0 0 0,-18-17 15,0 17-15,-17-17 0,0-1 16,-18 1-16,0 0 15,-18-18 1,0-18-16</inkml:trace>
  <inkml:trace contextRef="#ctx0" brushRef="#br0" timeOffset="199567.042">29845 11095 0,'35'0'15,"-70"0"-15,88 18 0,-53 17 0,0 0 16,0 0-16,0 1 0,0 17 16,0-1-16,0 37 15,0-54-15,18 18 16,-1-36-16,18 1 15,1-18-15,34 0 16,-34 0-16,17-35 16,-36 35-16,1-35 15</inkml:trace>
  <inkml:trace contextRef="#ctx0" brushRef="#br0" timeOffset="199730.009">29827 11359 0,'18'-17'16,"17"17"0,1-18-16,16 18 0,-16-17 15,17 17-15,-18-18 0,-17 18 16,-1 0-16,-52-18 16</inkml:trace>
  <inkml:trace contextRef="#ctx0" brushRef="#br0" timeOffset="199864.284">29880 11130 0,'0'0'16,"53"-35"-16,-35 17 0,17 1 0,-17-1 15,88-17 1,-71 35-16,-17 0 16,-18 17-1</inkml:trace>
  <inkml:trace contextRef="#ctx0" brushRef="#br0" timeOffset="200196.309">30586 11201 0,'0'0'0,"-18"0"16,1 0-16,-19 53 15,36-36 1,-17 54-16,17-36 16,0 0-16,35 36 15,0-53-15,36 17 16,-18-18-16,17-17 16,-34-17-16,16-18 15,-34 17-15,-18-35 16,0 35-16,-53-35 15,18 18-15,0 35 16,-1-17-16,-17 17 0,18 0 16,0 0-16,0 35 15</inkml:trace>
  <inkml:trace contextRef="#ctx0" brushRef="#br0" timeOffset="200509.616">31027 11183 0,'-35'-18'0,"70"36"16,-88-53-16,18 35 0,17 17 16,18 19-1,0-1-15,18-17 0,17 17 16,-17 0-16,52 18 15,-52-35-15,17 17 0,-17 0 16,-18-17-16,-18 0 16,0-18-1,-17 17-15,0-17 16,17 0-16,1 0 16,-1 0-16,0 0 0,36 18 15,0-36 1</inkml:trace>
  <inkml:trace contextRef="#ctx0" brushRef="#br0" timeOffset="200842.706">31291 11007 0,'0'0'0,"-17"0"15,34 0 1,19 17-16,-19 19 16,19-19-16,52 36 15,-53-35-15,0 17 16,18-17-16,35 17 16,-35 0-16,0-17 0,-17 0 15,-1-1-15,0 1 0,-35-1 16,0 19-1,-18-19-15,-70 54 16,35-36-16,0-17 16,1 17-16,16 0 0,1-17 15,0 17-15,17 1 0,-17 17 16,17-36-16</inkml:trace>
  <inkml:trace contextRef="#ctx0" brushRef="#br0" timeOffset="207520.617">29545 11994 0,'0'-17'47,"18"17"-31,17 17-16,0-17 15,106 18-15,-52-18 16,34 0-16,18 0 16,159-18-16,-124 18 15,142 18-15,-177 0 16,-17-18-16,87 17 16,-123-17-16,1 0 15,-19 0-15,-17 0 0,-18 0 16</inkml:trace>
  <inkml:trace contextRef="#ctx0" brushRef="#br0" timeOffset="-202204.305">30127 14358 0,'18'0'0,"-36"0"0,54 0 16,-54 18 0,18-1-16,-71 36 15,36-17 1,-18-19-16,0 18 0,0 1 15,-53 34-15,54-34 16,16-1-16,1 0 0,17 0 16,18 18-1,36-17-15,17-1 0,-1 0 16,19 0-16,0-17 0,-1 17 16,18 1-16,-35-19 0,18 19 15,-1 16-15,-34-34 16,-36 0-16,-18 35 15,0-53-15,-35 17 16</inkml:trace>
  <inkml:trace contextRef="#ctx0" brushRef="#br0" timeOffset="-201793.303">30462 14676 0,'0'0'0,"-17"0"0,17 35 15,0 35 1,0-17-16,0 0 0,35 35 16,-17-52-16,35 34 15,-18-52-15,0 0 16,18-1-1,-18-17-15,1-17 0,-1-36 16,-17 17-16,-1 1 16,1-18-16,-18 18 0,0-18 15,0-35-15,0 52 16,-18 1-16,18 18 16,-17 34-1,17 36-15,0 0 16,17 35-16,1-35 15,-18-18-15,35 54 16,-17-54-16,17-17 16,-17 17-16,-1-35 0,19 17 15,-19-34-15</inkml:trace>
  <inkml:trace contextRef="#ctx0" brushRef="#br0" timeOffset="-201334.435">31080 14781 0,'0'0'16,"35"53"-16,-17-17 0,-1 52 15,-17-35-15,0 17 16,0-34 0,0-1-16,0 0 0,0-17 15,-17-1-15,17-34 16,0-54-1,17 1 1,-17 17-16,18 0 16,-18 0-16,18 0 0,-1-18 15,1 36-15,-1 35 16,1 18 0,0 52-16,-18-34 15,17-1-15,-17 18 0,18-18 16,0 0-16,-1 18 15,19-35-15,-1 17 16,-17-35-16,34-17 16,-34-19-16,-18 19 15,18-54-15,-18 36 16,0-53-16,-18 52 16,-17-70-1,35 89 1,-18 17-16,1 0 0,-1 17 15,18 1 1</inkml:trace>
  <inkml:trace contextRef="#ctx0" brushRef="#br0" timeOffset="-201099.177">31697 14605 0,'0'0'0,"35"35"0,-17 1 16,0 34-16,17-17 15,0 53-15,-17-53 16,-1 53 0,1-71-16,-18 35 15,0-34-15,0-19 0,0 1 16,0 0-16,-18-18 15</inkml:trace>
  <inkml:trace contextRef="#ctx0" brushRef="#br0" timeOffset="-200843.264">32085 14781 0,'0'0'16,"-17"0"-16,-1 18 0,-35 0 15,35-1-15,-17 1 16,-18 17-16,35-17 16,1 0-16,17-1 15,35 18-15,-17-17 16,52 0 0,-34-1-16,17 1 0,-18-18 15,-18 18-15,19-18 16,-19 17-16,1 1 0,-36-18 15</inkml:trace>
  <inkml:trace contextRef="#ctx0" brushRef="#br0" timeOffset="-200515.088">32191 14587 0,'0'0'0,"18"0"16,17 36-16,-17-1 15,17 0-15,18 0 16,-18 1-16,0-1 0,18 0 16,-18 1-16,18-19 0,0 1 15,18 0-15,17-1 16,-53 1-16,1-18 15,-36 17-15,-18 1 16,0 17-16,-17-17 16,-18 17-16,-35 18 15,35-18-15,0 1 0,18-1 16,-18 0-16,18 1 0,-1-19 16,1 18-16</inkml:trace>
  <inkml:trace contextRef="#ctx0" brushRef="#br0" timeOffset="-195009.317">30268 15663 0,'18'0'32,"17"0"-32,18 18 15,-18-18-15,18 0 16,18 18-16,88-1 15,-71 1-15,35 0 0,1-1 16,140 1 0,-122-18-16,-1 17 0,17-17 15,-17 0-15,106 18 16,-158 0-16,-1-18 16,-35 17-16,-18-17 0,-17 0 0</inkml:trace>
</inkml:ink>
</file>

<file path=ppt/media/image1.png>
</file>

<file path=ppt/media/image2.tiff>
</file>

<file path=ppt/media/image3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NULL"/><Relationship Id="rId7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tiff"/><Relationship Id="rId9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18" Type="http://schemas.openxmlformats.org/officeDocument/2006/relationships/image" Target="NULL"/><Relationship Id="rId26" Type="http://schemas.openxmlformats.org/officeDocument/2006/relationships/image" Target="NULL"/><Relationship Id="rId3" Type="http://schemas.openxmlformats.org/officeDocument/2006/relationships/image" Target="NULL"/><Relationship Id="rId21" Type="http://schemas.openxmlformats.org/officeDocument/2006/relationships/image" Target="NULL"/><Relationship Id="rId34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5" Type="http://schemas.openxmlformats.org/officeDocument/2006/relationships/image" Target="NULL"/><Relationship Id="rId33" Type="http://schemas.openxmlformats.org/officeDocument/2006/relationships/customXml" Target="../ink/ink5.xml"/><Relationship Id="rId2" Type="http://schemas.openxmlformats.org/officeDocument/2006/relationships/image" Target="NULL"/><Relationship Id="rId20" Type="http://schemas.openxmlformats.org/officeDocument/2006/relationships/image" Target="NULL"/><Relationship Id="rId29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24" Type="http://schemas.openxmlformats.org/officeDocument/2006/relationships/image" Target="NULL"/><Relationship Id="rId32" Type="http://schemas.openxmlformats.org/officeDocument/2006/relationships/image" Target="NULL"/><Relationship Id="rId5" Type="http://schemas.openxmlformats.org/officeDocument/2006/relationships/image" Target="NULL"/><Relationship Id="rId23" Type="http://schemas.openxmlformats.org/officeDocument/2006/relationships/image" Target="NULL"/><Relationship Id="rId28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NULL"/><Relationship Id="rId31" Type="http://schemas.openxmlformats.org/officeDocument/2006/relationships/customXml" Target="../ink/ink4.xml"/><Relationship Id="rId4" Type="http://schemas.openxmlformats.org/officeDocument/2006/relationships/image" Target="NULL"/><Relationship Id="rId9" Type="http://schemas.openxmlformats.org/officeDocument/2006/relationships/image" Target="NULL"/><Relationship Id="rId22" Type="http://schemas.openxmlformats.org/officeDocument/2006/relationships/image" Target="NULL"/><Relationship Id="rId27" Type="http://schemas.openxmlformats.org/officeDocument/2006/relationships/image" Target="NULL"/><Relationship Id="rId30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tiff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18" Type="http://schemas.openxmlformats.org/officeDocument/2006/relationships/image" Target="NULL"/><Relationship Id="rId3" Type="http://schemas.openxmlformats.org/officeDocument/2006/relationships/image" Target="NULL"/><Relationship Id="rId21" Type="http://schemas.openxmlformats.org/officeDocument/2006/relationships/customXml" Target="../ink/ink12.xm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image" Target="NULL"/><Relationship Id="rId20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5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Relationship Id="rId22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customXml" Target="../ink/ink13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15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7.xml"/><Relationship Id="rId3" Type="http://schemas.openxmlformats.org/officeDocument/2006/relationships/image" Target="NULL"/><Relationship Id="rId12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Relationship Id="rId14" Type="http://schemas.openxmlformats.org/officeDocument/2006/relationships/image" Target="NUL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37.xml.rels><?xml version="1.0" encoding="UTF-8" standalone="yes"?>
<Relationships xmlns="http://schemas.openxmlformats.org/package/2006/relationships"><Relationship Id="rId26" Type="http://schemas.openxmlformats.org/officeDocument/2006/relationships/image" Target="NULL"/><Relationship Id="rId39" Type="http://schemas.openxmlformats.org/officeDocument/2006/relationships/image" Target="NULL"/><Relationship Id="rId21" Type="http://schemas.openxmlformats.org/officeDocument/2006/relationships/image" Target="NULL"/><Relationship Id="rId34" Type="http://schemas.openxmlformats.org/officeDocument/2006/relationships/image" Target="NULL"/><Relationship Id="rId42" Type="http://schemas.openxmlformats.org/officeDocument/2006/relationships/image" Target="NULL"/><Relationship Id="rId47" Type="http://schemas.openxmlformats.org/officeDocument/2006/relationships/image" Target="NULL"/><Relationship Id="rId50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image" Target="NULL"/><Relationship Id="rId29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24" Type="http://schemas.openxmlformats.org/officeDocument/2006/relationships/image" Target="NULL"/><Relationship Id="rId32" Type="http://schemas.openxmlformats.org/officeDocument/2006/relationships/image" Target="NULL"/><Relationship Id="rId37" Type="http://schemas.openxmlformats.org/officeDocument/2006/relationships/image" Target="NULL"/><Relationship Id="rId40" Type="http://schemas.openxmlformats.org/officeDocument/2006/relationships/image" Target="NULL"/><Relationship Id="rId45" Type="http://schemas.openxmlformats.org/officeDocument/2006/relationships/image" Target="NULL"/><Relationship Id="rId5" Type="http://schemas.openxmlformats.org/officeDocument/2006/relationships/image" Target="NULL"/><Relationship Id="rId23" Type="http://schemas.openxmlformats.org/officeDocument/2006/relationships/image" Target="NULL"/><Relationship Id="rId28" Type="http://schemas.openxmlformats.org/officeDocument/2006/relationships/image" Target="NULL"/><Relationship Id="rId36" Type="http://schemas.openxmlformats.org/officeDocument/2006/relationships/image" Target="NULL"/><Relationship Id="rId49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NULL"/><Relationship Id="rId31" Type="http://schemas.openxmlformats.org/officeDocument/2006/relationships/image" Target="NULL"/><Relationship Id="rId44" Type="http://schemas.openxmlformats.org/officeDocument/2006/relationships/image" Target="NULL"/><Relationship Id="rId52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Relationship Id="rId22" Type="http://schemas.openxmlformats.org/officeDocument/2006/relationships/image" Target="NULL"/><Relationship Id="rId27" Type="http://schemas.openxmlformats.org/officeDocument/2006/relationships/image" Target="NULL"/><Relationship Id="rId35" Type="http://schemas.openxmlformats.org/officeDocument/2006/relationships/image" Target="NULL"/><Relationship Id="rId43" Type="http://schemas.openxmlformats.org/officeDocument/2006/relationships/image" Target="NULL"/><Relationship Id="rId48" Type="http://schemas.openxmlformats.org/officeDocument/2006/relationships/image" Target="NULL"/><Relationship Id="rId8" Type="http://schemas.openxmlformats.org/officeDocument/2006/relationships/image" Target="NULL"/><Relationship Id="rId51" Type="http://schemas.openxmlformats.org/officeDocument/2006/relationships/customXml" Target="../ink/ink18.xml"/><Relationship Id="rId3" Type="http://schemas.openxmlformats.org/officeDocument/2006/relationships/image" Target="NULL"/><Relationship Id="rId17" Type="http://schemas.openxmlformats.org/officeDocument/2006/relationships/image" Target="NULL"/><Relationship Id="rId25" Type="http://schemas.openxmlformats.org/officeDocument/2006/relationships/image" Target="NULL"/><Relationship Id="rId33" Type="http://schemas.openxmlformats.org/officeDocument/2006/relationships/image" Target="NULL"/><Relationship Id="rId46" Type="http://schemas.openxmlformats.org/officeDocument/2006/relationships/image" Target="NULL"/><Relationship Id="rId20" Type="http://schemas.openxmlformats.org/officeDocument/2006/relationships/image" Target="NULL"/><Relationship Id="rId41" Type="http://schemas.openxmlformats.org/officeDocument/2006/relationships/image" Target="NUL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18" Type="http://schemas.openxmlformats.org/officeDocument/2006/relationships/image" Target="NULL"/><Relationship Id="rId3" Type="http://schemas.openxmlformats.org/officeDocument/2006/relationships/image" Target="NULL"/><Relationship Id="rId21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5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image" Target="NULL"/><Relationship Id="rId20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24" Type="http://schemas.openxmlformats.org/officeDocument/2006/relationships/customXml" Target="../ink/ink19.xml"/><Relationship Id="rId5" Type="http://schemas.openxmlformats.org/officeDocument/2006/relationships/image" Target="NULL"/><Relationship Id="rId15" Type="http://schemas.openxmlformats.org/officeDocument/2006/relationships/image" Target="NULL"/><Relationship Id="rId23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Relationship Id="rId22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18" Type="http://schemas.openxmlformats.org/officeDocument/2006/relationships/image" Target="NULL"/><Relationship Id="rId21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5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image" Target="NULL"/><Relationship Id="rId20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24" Type="http://schemas.openxmlformats.org/officeDocument/2006/relationships/customXml" Target="../ink/ink22.xml"/><Relationship Id="rId15" Type="http://schemas.openxmlformats.org/officeDocument/2006/relationships/image" Target="NULL"/><Relationship Id="rId5" Type="http://schemas.openxmlformats.org/officeDocument/2006/relationships/image" Target="NULL"/><Relationship Id="rId23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Relationship Id="rId4" Type="http://schemas.openxmlformats.org/officeDocument/2006/relationships/image" Target="NULL"/><Relationship Id="rId22" Type="http://schemas.openxmlformats.org/officeDocument/2006/relationships/customXml" Target="../ink/ink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2193" y="4026189"/>
            <a:ext cx="68366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sequence models?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Forward Propagation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1672045" y="937097"/>
            <a:ext cx="8660675" cy="3256080"/>
            <a:chOff x="1201782" y="1655554"/>
            <a:chExt cx="9198194" cy="3577290"/>
          </a:xfrm>
        </p:grpSpPr>
        <p:grpSp>
          <p:nvGrpSpPr>
            <p:cNvPr id="13" name="Group 12"/>
            <p:cNvGrpSpPr/>
            <p:nvPr/>
          </p:nvGrpSpPr>
          <p:grpSpPr>
            <a:xfrm>
              <a:off x="1201782" y="1655554"/>
              <a:ext cx="9198194" cy="3577290"/>
              <a:chOff x="1201782" y="610526"/>
              <a:chExt cx="9198194" cy="3577290"/>
            </a:xfrm>
          </p:grpSpPr>
          <p:grpSp>
            <p:nvGrpSpPr>
              <p:cNvPr id="50" name="Group 49"/>
              <p:cNvGrpSpPr/>
              <p:nvPr/>
            </p:nvGrpSpPr>
            <p:grpSpPr>
              <a:xfrm>
                <a:off x="1201782" y="610526"/>
                <a:ext cx="9198194" cy="3577290"/>
                <a:chOff x="182880" y="479897"/>
                <a:chExt cx="9198194" cy="3577290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" name="TextBox 3"/>
                    <p:cNvSpPr txBox="1"/>
                    <p:nvPr/>
                  </p:nvSpPr>
                  <p:spPr>
                    <a:xfrm>
                      <a:off x="182880" y="1904146"/>
                      <a:ext cx="90544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&lt;0&gt;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4" name="TextBox 3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82880" y="1904146"/>
                      <a:ext cx="905441" cy="461665"/>
                    </a:xfrm>
                    <a:prstGeom prst="rect">
                      <a:avLst/>
                    </a:prstGeom>
                    <a:blipFill rotWithShape="0">
                      <a:blip r:embed="rId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5" name="Group 4"/>
                <p:cNvGrpSpPr/>
                <p:nvPr/>
              </p:nvGrpSpPr>
              <p:grpSpPr>
                <a:xfrm>
                  <a:off x="1846722" y="1371448"/>
                  <a:ext cx="374428" cy="1642834"/>
                  <a:chOff x="3773923" y="1474697"/>
                  <a:chExt cx="439938" cy="1941364"/>
                </a:xfrm>
              </p:grpSpPr>
              <p:sp>
                <p:nvSpPr>
                  <p:cNvPr id="7" name="Oval 6"/>
                  <p:cNvSpPr/>
                  <p:nvPr/>
                </p:nvSpPr>
                <p:spPr>
                  <a:xfrm>
                    <a:off x="3811012" y="1559575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" name="Oval 7"/>
                  <p:cNvSpPr/>
                  <p:nvPr/>
                </p:nvSpPr>
                <p:spPr>
                  <a:xfrm>
                    <a:off x="3811012" y="2036788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" name="Oval 8"/>
                  <p:cNvSpPr/>
                  <p:nvPr/>
                </p:nvSpPr>
                <p:spPr>
                  <a:xfrm>
                    <a:off x="3811012" y="2991214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" name="Rectangle 10"/>
                  <p:cNvSpPr/>
                  <p:nvPr/>
                </p:nvSpPr>
                <p:spPr>
                  <a:xfrm>
                    <a:off x="3773923" y="1474697"/>
                    <a:ext cx="439938" cy="1941364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" name="Oval 11"/>
                  <p:cNvSpPr/>
                  <p:nvPr/>
                </p:nvSpPr>
                <p:spPr>
                  <a:xfrm>
                    <a:off x="3811012" y="2514001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5" name="Straight Arrow Connector 14"/>
                <p:cNvCxnSpPr/>
                <p:nvPr/>
              </p:nvCxnSpPr>
              <p:spPr>
                <a:xfrm>
                  <a:off x="1088321" y="2156620"/>
                  <a:ext cx="500332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7" name="TextBox 16"/>
                    <p:cNvSpPr txBox="1"/>
                    <p:nvPr/>
                  </p:nvSpPr>
                  <p:spPr>
                    <a:xfrm>
                      <a:off x="1580574" y="3595522"/>
                      <a:ext cx="90672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7" name="TextBox 1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580574" y="3595522"/>
                      <a:ext cx="906723" cy="461665"/>
                    </a:xfrm>
                    <a:prstGeom prst="rect">
                      <a:avLst/>
                    </a:prstGeom>
                    <a:blipFill rotWithShape="0">
                      <a:blip r:embed="rId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8" name="TextBox 17"/>
                    <p:cNvSpPr txBox="1"/>
                    <p:nvPr/>
                  </p:nvSpPr>
                  <p:spPr>
                    <a:xfrm>
                      <a:off x="1744396" y="479897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8" name="TextBox 1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744396" y="479897"/>
                      <a:ext cx="912942" cy="461665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t="-4348" b="-1884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9" name="TextBox 18"/>
                    <p:cNvSpPr txBox="1"/>
                    <p:nvPr/>
                  </p:nvSpPr>
                  <p:spPr>
                    <a:xfrm>
                      <a:off x="2261507" y="1638036"/>
                      <a:ext cx="90544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9" name="TextBox 1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261507" y="1638036"/>
                      <a:ext cx="905441" cy="461665"/>
                    </a:xfrm>
                    <a:prstGeom prst="rect">
                      <a:avLst/>
                    </a:prstGeom>
                    <a:blipFill rotWithShape="0">
                      <a:blip r:embed="rId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20" name="Group 19"/>
                <p:cNvGrpSpPr/>
                <p:nvPr/>
              </p:nvGrpSpPr>
              <p:grpSpPr>
                <a:xfrm>
                  <a:off x="3233380" y="1371448"/>
                  <a:ext cx="374428" cy="1642834"/>
                  <a:chOff x="3773923" y="1474697"/>
                  <a:chExt cx="439938" cy="1941364"/>
                </a:xfrm>
              </p:grpSpPr>
              <p:sp>
                <p:nvSpPr>
                  <p:cNvPr id="21" name="Oval 20"/>
                  <p:cNvSpPr/>
                  <p:nvPr/>
                </p:nvSpPr>
                <p:spPr>
                  <a:xfrm>
                    <a:off x="3811012" y="1559575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Oval 21"/>
                  <p:cNvSpPr/>
                  <p:nvPr/>
                </p:nvSpPr>
                <p:spPr>
                  <a:xfrm>
                    <a:off x="3811012" y="2036788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Oval 22"/>
                  <p:cNvSpPr/>
                  <p:nvPr/>
                </p:nvSpPr>
                <p:spPr>
                  <a:xfrm>
                    <a:off x="3811012" y="2991214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Rectangle 23"/>
                  <p:cNvSpPr/>
                  <p:nvPr/>
                </p:nvSpPr>
                <p:spPr>
                  <a:xfrm>
                    <a:off x="3773923" y="1474697"/>
                    <a:ext cx="439938" cy="1941364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" name="Oval 24"/>
                  <p:cNvSpPr/>
                  <p:nvPr/>
                </p:nvSpPr>
                <p:spPr>
                  <a:xfrm>
                    <a:off x="3811012" y="2514001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26" name="Straight Arrow Connector 25"/>
                <p:cNvCxnSpPr/>
                <p:nvPr/>
              </p:nvCxnSpPr>
              <p:spPr>
                <a:xfrm>
                  <a:off x="2474979" y="2156620"/>
                  <a:ext cx="500332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" name="TextBox 26"/>
                    <p:cNvSpPr txBox="1"/>
                    <p:nvPr/>
                  </p:nvSpPr>
                  <p:spPr>
                    <a:xfrm>
                      <a:off x="2967232" y="3595521"/>
                      <a:ext cx="90672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&lt;2&gt;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27" name="TextBox 2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967232" y="3595521"/>
                      <a:ext cx="906723" cy="461665"/>
                    </a:xfrm>
                    <a:prstGeom prst="rect">
                      <a:avLst/>
                    </a:prstGeom>
                    <a:blipFill rotWithShape="0">
                      <a:blip r:embed="rId6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8" name="TextBox 27"/>
                    <p:cNvSpPr txBox="1"/>
                    <p:nvPr/>
                  </p:nvSpPr>
                  <p:spPr>
                    <a:xfrm>
                      <a:off x="3131054" y="479897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&lt;2&gt;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28" name="TextBox 2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131054" y="479897"/>
                      <a:ext cx="912942" cy="461665"/>
                    </a:xfrm>
                    <a:prstGeom prst="rect">
                      <a:avLst/>
                    </a:prstGeom>
                    <a:blipFill rotWithShape="0">
                      <a:blip r:embed="rId7"/>
                      <a:stretch>
                        <a:fillRect l="-709" t="-4348" b="-1884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9" name="TextBox 28"/>
                    <p:cNvSpPr txBox="1"/>
                    <p:nvPr/>
                  </p:nvSpPr>
                  <p:spPr>
                    <a:xfrm>
                      <a:off x="3735177" y="1659677"/>
                      <a:ext cx="90544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&lt;2&gt;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29" name="TextBox 2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735177" y="1659677"/>
                      <a:ext cx="905441" cy="461665"/>
                    </a:xfrm>
                    <a:prstGeom prst="rect">
                      <a:avLst/>
                    </a:prstGeom>
                    <a:blipFill rotWithShape="0">
                      <a:blip r:embed="rId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30" name="Group 29"/>
                <p:cNvGrpSpPr/>
                <p:nvPr/>
              </p:nvGrpSpPr>
              <p:grpSpPr>
                <a:xfrm>
                  <a:off x="4707050" y="1371448"/>
                  <a:ext cx="374428" cy="1642834"/>
                  <a:chOff x="3773923" y="1474697"/>
                  <a:chExt cx="439938" cy="1941364"/>
                </a:xfrm>
              </p:grpSpPr>
              <p:sp>
                <p:nvSpPr>
                  <p:cNvPr id="31" name="Oval 30"/>
                  <p:cNvSpPr/>
                  <p:nvPr/>
                </p:nvSpPr>
                <p:spPr>
                  <a:xfrm>
                    <a:off x="3811012" y="1559575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" name="Oval 31"/>
                  <p:cNvSpPr/>
                  <p:nvPr/>
                </p:nvSpPr>
                <p:spPr>
                  <a:xfrm>
                    <a:off x="3811012" y="2036788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" name="Oval 32"/>
                  <p:cNvSpPr/>
                  <p:nvPr/>
                </p:nvSpPr>
                <p:spPr>
                  <a:xfrm>
                    <a:off x="3811012" y="2991214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4" name="Rectangle 33"/>
                  <p:cNvSpPr/>
                  <p:nvPr/>
                </p:nvSpPr>
                <p:spPr>
                  <a:xfrm>
                    <a:off x="3773923" y="1474697"/>
                    <a:ext cx="439938" cy="1941364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" name="Oval 34"/>
                  <p:cNvSpPr/>
                  <p:nvPr/>
                </p:nvSpPr>
                <p:spPr>
                  <a:xfrm>
                    <a:off x="3811012" y="2514001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6" name="Straight Arrow Connector 35"/>
                <p:cNvCxnSpPr/>
                <p:nvPr/>
              </p:nvCxnSpPr>
              <p:spPr>
                <a:xfrm>
                  <a:off x="3948649" y="2156620"/>
                  <a:ext cx="500332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7" name="TextBox 36"/>
                    <p:cNvSpPr txBox="1"/>
                    <p:nvPr/>
                  </p:nvSpPr>
                  <p:spPr>
                    <a:xfrm>
                      <a:off x="4448981" y="3595520"/>
                      <a:ext cx="90672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&lt;3&gt;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37" name="TextBox 3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448981" y="3595520"/>
                      <a:ext cx="906723" cy="461665"/>
                    </a:xfrm>
                    <a:prstGeom prst="rect">
                      <a:avLst/>
                    </a:prstGeom>
                    <a:blipFill rotWithShape="0">
                      <a:blip r:embed="rId9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8" name="TextBox 37"/>
                    <p:cNvSpPr txBox="1"/>
                    <p:nvPr/>
                  </p:nvSpPr>
                  <p:spPr>
                    <a:xfrm>
                      <a:off x="4604724" y="501538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&lt;3&gt;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38" name="TextBox 3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604724" y="501538"/>
                      <a:ext cx="912942" cy="461665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 t="-4348" b="-1884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9" name="TextBox 38"/>
                    <p:cNvSpPr txBox="1"/>
                    <p:nvPr/>
                  </p:nvSpPr>
                  <p:spPr>
                    <a:xfrm>
                      <a:off x="7054668" y="1609118"/>
                      <a:ext cx="1301318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−1&gt;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39" name="TextBox 3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054668" y="1609118"/>
                      <a:ext cx="1301318" cy="461665"/>
                    </a:xfrm>
                    <a:prstGeom prst="rect">
                      <a:avLst/>
                    </a:prstGeom>
                    <a:blipFill rotWithShape="0">
                      <a:blip r:embed="rId11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40" name="Group 39"/>
                <p:cNvGrpSpPr/>
                <p:nvPr/>
              </p:nvGrpSpPr>
              <p:grpSpPr>
                <a:xfrm>
                  <a:off x="8458312" y="1371448"/>
                  <a:ext cx="374428" cy="1642834"/>
                  <a:chOff x="3773923" y="1474697"/>
                  <a:chExt cx="439938" cy="1941364"/>
                </a:xfrm>
              </p:grpSpPr>
              <p:sp>
                <p:nvSpPr>
                  <p:cNvPr id="41" name="Oval 40"/>
                  <p:cNvSpPr/>
                  <p:nvPr/>
                </p:nvSpPr>
                <p:spPr>
                  <a:xfrm>
                    <a:off x="3811012" y="1559575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" name="Oval 41"/>
                  <p:cNvSpPr/>
                  <p:nvPr/>
                </p:nvSpPr>
                <p:spPr>
                  <a:xfrm>
                    <a:off x="3811012" y="2036788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" name="Oval 42"/>
                  <p:cNvSpPr/>
                  <p:nvPr/>
                </p:nvSpPr>
                <p:spPr>
                  <a:xfrm>
                    <a:off x="3811012" y="2991214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" name="Rectangle 43"/>
                  <p:cNvSpPr/>
                  <p:nvPr/>
                </p:nvSpPr>
                <p:spPr>
                  <a:xfrm>
                    <a:off x="3773923" y="1474697"/>
                    <a:ext cx="439938" cy="1941364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5" name="Oval 44"/>
                  <p:cNvSpPr/>
                  <p:nvPr/>
                </p:nvSpPr>
                <p:spPr>
                  <a:xfrm>
                    <a:off x="3811012" y="2514001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46" name="Straight Arrow Connector 45"/>
                <p:cNvCxnSpPr/>
                <p:nvPr/>
              </p:nvCxnSpPr>
              <p:spPr>
                <a:xfrm>
                  <a:off x="7455161" y="2156620"/>
                  <a:ext cx="500332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7" name="TextBox 46"/>
                    <p:cNvSpPr txBox="1"/>
                    <p:nvPr/>
                  </p:nvSpPr>
                  <p:spPr>
                    <a:xfrm>
                      <a:off x="8140899" y="3595520"/>
                      <a:ext cx="100925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47" name="TextBox 4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140899" y="3595520"/>
                      <a:ext cx="1009251" cy="461665"/>
                    </a:xfrm>
                    <a:prstGeom prst="rect">
                      <a:avLst/>
                    </a:prstGeom>
                    <a:blipFill rotWithShape="0">
                      <a:blip r:embed="rId1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8" name="TextBox 47"/>
                    <p:cNvSpPr txBox="1"/>
                    <p:nvPr/>
                  </p:nvSpPr>
                  <p:spPr>
                    <a:xfrm>
                      <a:off x="8355986" y="479897"/>
                      <a:ext cx="1025088" cy="468783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48" name="TextBox 4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355986" y="479897"/>
                      <a:ext cx="1025088" cy="468783"/>
                    </a:xfrm>
                    <a:prstGeom prst="rect">
                      <a:avLst/>
                    </a:prstGeom>
                    <a:blipFill rotWithShape="0">
                      <a:blip r:embed="rId13"/>
                      <a:stretch>
                        <a:fillRect l="-1266" t="-2857" b="-18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9" name="TextBox 48"/>
                    <p:cNvSpPr txBox="1"/>
                    <p:nvPr/>
                  </p:nvSpPr>
                  <p:spPr>
                    <a:xfrm>
                      <a:off x="6326710" y="1882473"/>
                      <a:ext cx="57419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8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⋯</m:t>
                            </m:r>
                          </m:oMath>
                        </m:oMathPara>
                      </a14:m>
                      <a:endParaRPr lang="en-US" sz="2800" dirty="0"/>
                    </a:p>
                  </p:txBody>
                </p:sp>
              </mc:Choice>
              <mc:Fallback xmlns="">
                <p:sp>
                  <p:nvSpPr>
                    <p:cNvPr id="49" name="TextBox 4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326710" y="1882473"/>
                      <a:ext cx="574195" cy="523220"/>
                    </a:xfrm>
                    <a:prstGeom prst="rect">
                      <a:avLst/>
                    </a:prstGeom>
                    <a:blipFill rotWithShape="0">
                      <a:blip r:embed="rId1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51" name="Straight Arrow Connector 50"/>
              <p:cNvCxnSpPr/>
              <p:nvPr/>
            </p:nvCxnSpPr>
            <p:spPr>
              <a:xfrm flipH="1" flipV="1">
                <a:off x="3031993" y="3226525"/>
                <a:ext cx="0" cy="36576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 flipH="1" flipV="1">
                <a:off x="5884096" y="3226525"/>
                <a:ext cx="0" cy="36576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/>
              <p:cNvCxnSpPr/>
              <p:nvPr/>
            </p:nvCxnSpPr>
            <p:spPr>
              <a:xfrm flipH="1" flipV="1">
                <a:off x="4453338" y="3226525"/>
                <a:ext cx="0" cy="36576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/>
              <p:cNvCxnSpPr/>
              <p:nvPr/>
            </p:nvCxnSpPr>
            <p:spPr>
              <a:xfrm flipH="1" flipV="1">
                <a:off x="9664427" y="3226525"/>
                <a:ext cx="0" cy="36576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/>
              <p:cNvCxnSpPr/>
              <p:nvPr/>
            </p:nvCxnSpPr>
            <p:spPr>
              <a:xfrm>
                <a:off x="6286402" y="2287249"/>
                <a:ext cx="500332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6" name="Straight Arrow Connector 55"/>
            <p:cNvCxnSpPr/>
            <p:nvPr/>
          </p:nvCxnSpPr>
          <p:spPr>
            <a:xfrm flipH="1" flipV="1">
              <a:off x="3018150" y="2117219"/>
              <a:ext cx="0" cy="36576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 flipH="1" flipV="1">
              <a:off x="5870253" y="2117219"/>
              <a:ext cx="0" cy="36576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 flipH="1" flipV="1">
              <a:off x="4439495" y="2117219"/>
              <a:ext cx="0" cy="36576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H="1" flipV="1">
              <a:off x="9650584" y="2117219"/>
              <a:ext cx="0" cy="36576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97819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Simplified RNN notation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37429" y="1384663"/>
                <a:ext cx="537281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𝑔</m:t>
                      </m:r>
                      <m:r>
                        <a:rPr lang="en-US" sz="2400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𝑎𝑎</m:t>
                          </m:r>
                        </m:sub>
                      </m:sSub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𝑎𝑥</m:t>
                          </m:r>
                        </m:sub>
                      </m:sSub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429" y="1384663"/>
                <a:ext cx="5372817" cy="461665"/>
              </a:xfrm>
              <a:prstGeom prst="rect">
                <a:avLst/>
              </a:prstGeom>
              <a:blipFill>
                <a:blip r:embed="rId2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/>
              <p:cNvSpPr txBox="1"/>
              <p:nvPr/>
            </p:nvSpPr>
            <p:spPr>
              <a:xfrm>
                <a:off x="437429" y="2463331"/>
                <a:ext cx="3576877" cy="4937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𝑔</m:t>
                      </m:r>
                      <m:r>
                        <a:rPr lang="en-US" sz="2400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𝑦𝑎</m:t>
                          </m:r>
                        </m:sub>
                      </m:sSub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1" name="Text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429" y="2463331"/>
                <a:ext cx="3576877" cy="493790"/>
              </a:xfrm>
              <a:prstGeom prst="rect">
                <a:avLst/>
              </a:prstGeom>
              <a:blipFill>
                <a:blip r:embed="rId3"/>
                <a:stretch>
                  <a:fillRect t="-2469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3895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2193" y="4026189"/>
            <a:ext cx="68366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Backpropagation through time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775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Forward propagation and backpropagation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1435139" y="1366663"/>
            <a:ext cx="8660675" cy="3256080"/>
            <a:chOff x="1201782" y="1655554"/>
            <a:chExt cx="9198194" cy="3577290"/>
          </a:xfrm>
        </p:grpSpPr>
        <p:grpSp>
          <p:nvGrpSpPr>
            <p:cNvPr id="47" name="Group 46"/>
            <p:cNvGrpSpPr/>
            <p:nvPr/>
          </p:nvGrpSpPr>
          <p:grpSpPr>
            <a:xfrm>
              <a:off x="1201782" y="1655554"/>
              <a:ext cx="9198194" cy="3577290"/>
              <a:chOff x="1201782" y="610526"/>
              <a:chExt cx="9198194" cy="3577290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1201782" y="610526"/>
                <a:ext cx="9198194" cy="3577290"/>
                <a:chOff x="182880" y="479897"/>
                <a:chExt cx="9198194" cy="3577290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9" name="TextBox 98"/>
                    <p:cNvSpPr txBox="1"/>
                    <p:nvPr/>
                  </p:nvSpPr>
                  <p:spPr>
                    <a:xfrm>
                      <a:off x="182880" y="1904146"/>
                      <a:ext cx="90544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&lt;0&gt;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4" name="TextBox 3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82880" y="1904146"/>
                      <a:ext cx="905441" cy="461665"/>
                    </a:xfrm>
                    <a:prstGeom prst="rect">
                      <a:avLst/>
                    </a:prstGeom>
                    <a:blipFill rotWithShape="0">
                      <a:blip r:embed="rId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100" name="Group 99"/>
                <p:cNvGrpSpPr/>
                <p:nvPr/>
              </p:nvGrpSpPr>
              <p:grpSpPr>
                <a:xfrm>
                  <a:off x="1846722" y="1371448"/>
                  <a:ext cx="374428" cy="1642834"/>
                  <a:chOff x="3773923" y="1474697"/>
                  <a:chExt cx="439938" cy="1941364"/>
                </a:xfrm>
              </p:grpSpPr>
              <p:sp>
                <p:nvSpPr>
                  <p:cNvPr id="135" name="Oval 134"/>
                  <p:cNvSpPr/>
                  <p:nvPr/>
                </p:nvSpPr>
                <p:spPr>
                  <a:xfrm>
                    <a:off x="3811012" y="1559575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6" name="Oval 135"/>
                  <p:cNvSpPr/>
                  <p:nvPr/>
                </p:nvSpPr>
                <p:spPr>
                  <a:xfrm>
                    <a:off x="3811012" y="2036788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7" name="Oval 136"/>
                  <p:cNvSpPr/>
                  <p:nvPr/>
                </p:nvSpPr>
                <p:spPr>
                  <a:xfrm>
                    <a:off x="3811012" y="2991214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Rectangle 137"/>
                  <p:cNvSpPr/>
                  <p:nvPr/>
                </p:nvSpPr>
                <p:spPr>
                  <a:xfrm>
                    <a:off x="3773923" y="1474697"/>
                    <a:ext cx="439938" cy="1941364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9" name="Oval 138"/>
                  <p:cNvSpPr/>
                  <p:nvPr/>
                </p:nvSpPr>
                <p:spPr>
                  <a:xfrm>
                    <a:off x="3811012" y="2514001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01" name="Straight Arrow Connector 100"/>
                <p:cNvCxnSpPr/>
                <p:nvPr/>
              </p:nvCxnSpPr>
              <p:spPr>
                <a:xfrm>
                  <a:off x="1088321" y="2156620"/>
                  <a:ext cx="500332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2" name="TextBox 101"/>
                    <p:cNvSpPr txBox="1"/>
                    <p:nvPr/>
                  </p:nvSpPr>
                  <p:spPr>
                    <a:xfrm>
                      <a:off x="1580574" y="3595522"/>
                      <a:ext cx="90672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02" name="TextBox 10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580574" y="3595522"/>
                      <a:ext cx="906723" cy="461665"/>
                    </a:xfrm>
                    <a:prstGeom prst="rect">
                      <a:avLst/>
                    </a:prstGeom>
                    <a:blipFill rotWithShape="0">
                      <a:blip r:embed="rId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3" name="TextBox 102"/>
                    <p:cNvSpPr txBox="1"/>
                    <p:nvPr/>
                  </p:nvSpPr>
                  <p:spPr>
                    <a:xfrm>
                      <a:off x="1744396" y="479897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03" name="TextBox 102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744396" y="479897"/>
                      <a:ext cx="912942" cy="461665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l="-709" t="-4348" b="-1884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4" name="TextBox 103"/>
                    <p:cNvSpPr txBox="1"/>
                    <p:nvPr/>
                  </p:nvSpPr>
                  <p:spPr>
                    <a:xfrm>
                      <a:off x="2261507" y="1638036"/>
                      <a:ext cx="90544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9" name="TextBox 1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261507" y="1638036"/>
                      <a:ext cx="905441" cy="461665"/>
                    </a:xfrm>
                    <a:prstGeom prst="rect">
                      <a:avLst/>
                    </a:prstGeom>
                    <a:blipFill rotWithShape="0">
                      <a:blip r:embed="rId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105" name="Group 104"/>
                <p:cNvGrpSpPr/>
                <p:nvPr/>
              </p:nvGrpSpPr>
              <p:grpSpPr>
                <a:xfrm>
                  <a:off x="3233380" y="1371448"/>
                  <a:ext cx="374428" cy="1642834"/>
                  <a:chOff x="3773923" y="1474697"/>
                  <a:chExt cx="439938" cy="1941364"/>
                </a:xfrm>
              </p:grpSpPr>
              <p:sp>
                <p:nvSpPr>
                  <p:cNvPr id="130" name="Oval 129"/>
                  <p:cNvSpPr/>
                  <p:nvPr/>
                </p:nvSpPr>
                <p:spPr>
                  <a:xfrm>
                    <a:off x="3811012" y="1559575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1" name="Oval 130"/>
                  <p:cNvSpPr/>
                  <p:nvPr/>
                </p:nvSpPr>
                <p:spPr>
                  <a:xfrm>
                    <a:off x="3811012" y="2036788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2" name="Oval 131"/>
                  <p:cNvSpPr/>
                  <p:nvPr/>
                </p:nvSpPr>
                <p:spPr>
                  <a:xfrm>
                    <a:off x="3811012" y="2991214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Rectangle 132"/>
                  <p:cNvSpPr/>
                  <p:nvPr/>
                </p:nvSpPr>
                <p:spPr>
                  <a:xfrm>
                    <a:off x="3773923" y="1474697"/>
                    <a:ext cx="439938" cy="1941364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4" name="Oval 133"/>
                  <p:cNvSpPr/>
                  <p:nvPr/>
                </p:nvSpPr>
                <p:spPr>
                  <a:xfrm>
                    <a:off x="3811012" y="2514001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06" name="Straight Arrow Connector 105"/>
                <p:cNvCxnSpPr/>
                <p:nvPr/>
              </p:nvCxnSpPr>
              <p:spPr>
                <a:xfrm>
                  <a:off x="2474979" y="2156620"/>
                  <a:ext cx="500332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7" name="TextBox 106"/>
                    <p:cNvSpPr txBox="1"/>
                    <p:nvPr/>
                  </p:nvSpPr>
                  <p:spPr>
                    <a:xfrm>
                      <a:off x="2967232" y="3595521"/>
                      <a:ext cx="90672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&lt;2&gt;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07" name="TextBox 10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967232" y="3595521"/>
                      <a:ext cx="906723" cy="461665"/>
                    </a:xfrm>
                    <a:prstGeom prst="rect">
                      <a:avLst/>
                    </a:prstGeom>
                    <a:blipFill rotWithShape="0">
                      <a:blip r:embed="rId6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8" name="TextBox 107"/>
                    <p:cNvSpPr txBox="1"/>
                    <p:nvPr/>
                  </p:nvSpPr>
                  <p:spPr>
                    <a:xfrm>
                      <a:off x="3131054" y="479897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&lt;2&gt;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08" name="TextBox 10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131054" y="479897"/>
                      <a:ext cx="912942" cy="461665"/>
                    </a:xfrm>
                    <a:prstGeom prst="rect">
                      <a:avLst/>
                    </a:prstGeom>
                    <a:blipFill rotWithShape="0">
                      <a:blip r:embed="rId7"/>
                      <a:stretch>
                        <a:fillRect l="-709" t="-4348" b="-1884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9" name="TextBox 108"/>
                    <p:cNvSpPr txBox="1"/>
                    <p:nvPr/>
                  </p:nvSpPr>
                  <p:spPr>
                    <a:xfrm>
                      <a:off x="3735177" y="1659677"/>
                      <a:ext cx="90544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&lt;2&gt;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29" name="TextBox 2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735177" y="1659677"/>
                      <a:ext cx="905441" cy="461665"/>
                    </a:xfrm>
                    <a:prstGeom prst="rect">
                      <a:avLst/>
                    </a:prstGeom>
                    <a:blipFill rotWithShape="0">
                      <a:blip r:embed="rId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110" name="Group 109"/>
                <p:cNvGrpSpPr/>
                <p:nvPr/>
              </p:nvGrpSpPr>
              <p:grpSpPr>
                <a:xfrm>
                  <a:off x="4707050" y="1371448"/>
                  <a:ext cx="374428" cy="1642834"/>
                  <a:chOff x="3773923" y="1474697"/>
                  <a:chExt cx="439938" cy="1941364"/>
                </a:xfrm>
              </p:grpSpPr>
              <p:sp>
                <p:nvSpPr>
                  <p:cNvPr id="125" name="Oval 124"/>
                  <p:cNvSpPr/>
                  <p:nvPr/>
                </p:nvSpPr>
                <p:spPr>
                  <a:xfrm>
                    <a:off x="3811012" y="1559575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6" name="Oval 125"/>
                  <p:cNvSpPr/>
                  <p:nvPr/>
                </p:nvSpPr>
                <p:spPr>
                  <a:xfrm>
                    <a:off x="3811012" y="2036788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7" name="Oval 126"/>
                  <p:cNvSpPr/>
                  <p:nvPr/>
                </p:nvSpPr>
                <p:spPr>
                  <a:xfrm>
                    <a:off x="3811012" y="2991214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8" name="Rectangle 127"/>
                  <p:cNvSpPr/>
                  <p:nvPr/>
                </p:nvSpPr>
                <p:spPr>
                  <a:xfrm>
                    <a:off x="3773923" y="1474697"/>
                    <a:ext cx="439938" cy="1941364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9" name="Oval 128"/>
                  <p:cNvSpPr/>
                  <p:nvPr/>
                </p:nvSpPr>
                <p:spPr>
                  <a:xfrm>
                    <a:off x="3811012" y="2514001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11" name="Straight Arrow Connector 110"/>
                <p:cNvCxnSpPr/>
                <p:nvPr/>
              </p:nvCxnSpPr>
              <p:spPr>
                <a:xfrm>
                  <a:off x="3948649" y="2156620"/>
                  <a:ext cx="500332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2" name="TextBox 111"/>
                    <p:cNvSpPr txBox="1"/>
                    <p:nvPr/>
                  </p:nvSpPr>
                  <p:spPr>
                    <a:xfrm>
                      <a:off x="4448981" y="3595520"/>
                      <a:ext cx="90672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&lt;3&gt;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12" name="TextBox 11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448981" y="3595520"/>
                      <a:ext cx="906723" cy="461665"/>
                    </a:xfrm>
                    <a:prstGeom prst="rect">
                      <a:avLst/>
                    </a:prstGeom>
                    <a:blipFill rotWithShape="0">
                      <a:blip r:embed="rId9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3" name="TextBox 112"/>
                    <p:cNvSpPr txBox="1"/>
                    <p:nvPr/>
                  </p:nvSpPr>
                  <p:spPr>
                    <a:xfrm>
                      <a:off x="4604724" y="501538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&lt;3&gt;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13" name="TextBox 112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604724" y="501538"/>
                      <a:ext cx="912942" cy="461665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 t="-4348" b="-1884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4" name="TextBox 113"/>
                    <p:cNvSpPr txBox="1"/>
                    <p:nvPr/>
                  </p:nvSpPr>
                  <p:spPr>
                    <a:xfrm>
                      <a:off x="7054668" y="1609118"/>
                      <a:ext cx="1301318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−1&gt;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39" name="TextBox 3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054668" y="1609118"/>
                      <a:ext cx="1301318" cy="461665"/>
                    </a:xfrm>
                    <a:prstGeom prst="rect">
                      <a:avLst/>
                    </a:prstGeom>
                    <a:blipFill rotWithShape="0">
                      <a:blip r:embed="rId11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115" name="Group 114"/>
                <p:cNvGrpSpPr/>
                <p:nvPr/>
              </p:nvGrpSpPr>
              <p:grpSpPr>
                <a:xfrm>
                  <a:off x="8458312" y="1371448"/>
                  <a:ext cx="374428" cy="1642834"/>
                  <a:chOff x="3773923" y="1474697"/>
                  <a:chExt cx="439938" cy="1941364"/>
                </a:xfrm>
              </p:grpSpPr>
              <p:sp>
                <p:nvSpPr>
                  <p:cNvPr id="120" name="Oval 119"/>
                  <p:cNvSpPr/>
                  <p:nvPr/>
                </p:nvSpPr>
                <p:spPr>
                  <a:xfrm>
                    <a:off x="3811012" y="1559575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1" name="Oval 120"/>
                  <p:cNvSpPr/>
                  <p:nvPr/>
                </p:nvSpPr>
                <p:spPr>
                  <a:xfrm>
                    <a:off x="3811012" y="2036788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2" name="Oval 121"/>
                  <p:cNvSpPr/>
                  <p:nvPr/>
                </p:nvSpPr>
                <p:spPr>
                  <a:xfrm>
                    <a:off x="3811012" y="2991214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" name="Rectangle 122"/>
                  <p:cNvSpPr/>
                  <p:nvPr/>
                </p:nvSpPr>
                <p:spPr>
                  <a:xfrm>
                    <a:off x="3773923" y="1474697"/>
                    <a:ext cx="439938" cy="1941364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4" name="Oval 123"/>
                  <p:cNvSpPr/>
                  <p:nvPr/>
                </p:nvSpPr>
                <p:spPr>
                  <a:xfrm>
                    <a:off x="3811012" y="2514001"/>
                    <a:ext cx="365760" cy="365760"/>
                  </a:xfrm>
                  <a:prstGeom prst="ellipse">
                    <a:avLst/>
                  </a:prstGeom>
                  <a:noFill/>
                  <a:ln w="158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16" name="Straight Arrow Connector 115"/>
                <p:cNvCxnSpPr/>
                <p:nvPr/>
              </p:nvCxnSpPr>
              <p:spPr>
                <a:xfrm>
                  <a:off x="7455161" y="2156620"/>
                  <a:ext cx="500332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7" name="TextBox 116"/>
                    <p:cNvSpPr txBox="1"/>
                    <p:nvPr/>
                  </p:nvSpPr>
                  <p:spPr>
                    <a:xfrm>
                      <a:off x="8140899" y="3595520"/>
                      <a:ext cx="100925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17" name="TextBox 11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140899" y="3595520"/>
                      <a:ext cx="1009251" cy="461665"/>
                    </a:xfrm>
                    <a:prstGeom prst="rect">
                      <a:avLst/>
                    </a:prstGeom>
                    <a:blipFill rotWithShape="0">
                      <a:blip r:embed="rId1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8" name="TextBox 117"/>
                    <p:cNvSpPr txBox="1"/>
                    <p:nvPr/>
                  </p:nvSpPr>
                  <p:spPr>
                    <a:xfrm>
                      <a:off x="8355986" y="479897"/>
                      <a:ext cx="1025088" cy="468783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18" name="TextBox 11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355986" y="479897"/>
                      <a:ext cx="1025088" cy="468783"/>
                    </a:xfrm>
                    <a:prstGeom prst="rect">
                      <a:avLst/>
                    </a:prstGeom>
                    <a:blipFill rotWithShape="0">
                      <a:blip r:embed="rId13"/>
                      <a:stretch>
                        <a:fillRect l="-1266" t="-2857" b="-1857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9" name="TextBox 118"/>
                    <p:cNvSpPr txBox="1"/>
                    <p:nvPr/>
                  </p:nvSpPr>
                  <p:spPr>
                    <a:xfrm>
                      <a:off x="6326710" y="1882473"/>
                      <a:ext cx="57419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8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⋯</m:t>
                            </m:r>
                          </m:oMath>
                        </m:oMathPara>
                      </a14:m>
                      <a:endParaRPr lang="en-US" sz="2800" dirty="0"/>
                    </a:p>
                  </p:txBody>
                </p:sp>
              </mc:Choice>
              <mc:Fallback xmlns="">
                <p:sp>
                  <p:nvSpPr>
                    <p:cNvPr id="119" name="TextBox 11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326710" y="1882473"/>
                      <a:ext cx="574195" cy="523220"/>
                    </a:xfrm>
                    <a:prstGeom prst="rect">
                      <a:avLst/>
                    </a:prstGeom>
                    <a:blipFill rotWithShape="0">
                      <a:blip r:embed="rId1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55" name="Straight Arrow Connector 54"/>
              <p:cNvCxnSpPr/>
              <p:nvPr/>
            </p:nvCxnSpPr>
            <p:spPr>
              <a:xfrm flipH="1" flipV="1">
                <a:off x="3031993" y="3226525"/>
                <a:ext cx="0" cy="36576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flipH="1" flipV="1">
                <a:off x="5884096" y="3226525"/>
                <a:ext cx="0" cy="36576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Arrow Connector 95"/>
              <p:cNvCxnSpPr/>
              <p:nvPr/>
            </p:nvCxnSpPr>
            <p:spPr>
              <a:xfrm flipH="1" flipV="1">
                <a:off x="4453338" y="3226525"/>
                <a:ext cx="0" cy="36576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 flipH="1" flipV="1">
                <a:off x="9664427" y="3226525"/>
                <a:ext cx="0" cy="36576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>
                <a:off x="6286402" y="2287249"/>
                <a:ext cx="500332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Straight Arrow Connector 47"/>
            <p:cNvCxnSpPr/>
            <p:nvPr/>
          </p:nvCxnSpPr>
          <p:spPr>
            <a:xfrm flipH="1" flipV="1">
              <a:off x="3018150" y="2117219"/>
              <a:ext cx="0" cy="36576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H="1" flipV="1">
              <a:off x="5870253" y="2117219"/>
              <a:ext cx="0" cy="36576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 flipV="1">
              <a:off x="4439495" y="2117219"/>
              <a:ext cx="0" cy="36576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flipH="1" flipV="1">
              <a:off x="9650584" y="2117219"/>
              <a:ext cx="0" cy="36576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2001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/>
              <a:t>Forward propagation and backpropagation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42108" y="5225142"/>
                <a:ext cx="311380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ℒ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  <m:r>
                            <a:rPr lang="en-US" sz="2800" b="0" i="1" smtClean="0">
                              <a:latin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108" y="5225142"/>
                <a:ext cx="3113801" cy="430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6873240" y="6047912"/>
            <a:ext cx="5108771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Backpropagation through time</a:t>
            </a: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54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2193" y="4026189"/>
            <a:ext cx="68366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Different types </a:t>
            </a:r>
          </a:p>
          <a:p>
            <a:pPr algn="ctr"/>
            <a:r>
              <a:rPr lang="en-US" sz="6600" dirty="0"/>
              <a:t>of RNNs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268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Examples of sequence 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01" name="Group 100"/>
          <p:cNvGrpSpPr/>
          <p:nvPr/>
        </p:nvGrpSpPr>
        <p:grpSpPr>
          <a:xfrm>
            <a:off x="178994" y="1614114"/>
            <a:ext cx="11496143" cy="942975"/>
            <a:chOff x="178994" y="2060516"/>
            <a:chExt cx="11496143" cy="942975"/>
          </a:xfrm>
        </p:grpSpPr>
        <p:sp>
          <p:nvSpPr>
            <p:cNvPr id="45" name="TextBox 44"/>
            <p:cNvSpPr txBox="1"/>
            <p:nvPr/>
          </p:nvSpPr>
          <p:spPr>
            <a:xfrm>
              <a:off x="178994" y="2323572"/>
              <a:ext cx="26484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Music generation</a:t>
              </a:r>
            </a:p>
          </p:txBody>
        </p:sp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2"/>
            <a:srcRect l="29075" t="63067" r="51253" b="29284"/>
            <a:stretch/>
          </p:blipFill>
          <p:spPr>
            <a:xfrm>
              <a:off x="8925760" y="2060516"/>
              <a:ext cx="2749377" cy="94297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TextBox 62"/>
                <p:cNvSpPr txBox="1"/>
                <p:nvPr/>
              </p:nvSpPr>
              <p:spPr>
                <a:xfrm>
                  <a:off x="5339504" y="2221207"/>
                  <a:ext cx="492443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∅</m:t>
                        </m:r>
                      </m:oMath>
                    </m:oMathPara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63" name="TextBox 6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39504" y="2221207"/>
                  <a:ext cx="492443" cy="52322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5" name="Straight Arrow Connector 64"/>
            <p:cNvCxnSpPr/>
            <p:nvPr/>
          </p:nvCxnSpPr>
          <p:spPr>
            <a:xfrm>
              <a:off x="7514169" y="2557647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/>
          <p:cNvGrpSpPr/>
          <p:nvPr/>
        </p:nvGrpSpPr>
        <p:grpSpPr>
          <a:xfrm>
            <a:off x="178994" y="517772"/>
            <a:ext cx="12449881" cy="1757363"/>
            <a:chOff x="178994" y="731501"/>
            <a:chExt cx="12449881" cy="1757363"/>
          </a:xfrm>
        </p:grpSpPr>
        <p:sp>
          <p:nvSpPr>
            <p:cNvPr id="9" name="TextBox 8"/>
            <p:cNvSpPr txBox="1"/>
            <p:nvPr/>
          </p:nvSpPr>
          <p:spPr>
            <a:xfrm>
              <a:off x="178994" y="1305849"/>
              <a:ext cx="29775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Speech recognition</a:t>
              </a:r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/>
            <a:srcRect l="-1" t="24417" r="40431" b="17652"/>
            <a:stretch/>
          </p:blipFill>
          <p:spPr>
            <a:xfrm>
              <a:off x="4334377" y="731501"/>
              <a:ext cx="2589257" cy="1757363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8452696" y="1167772"/>
              <a:ext cx="41761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“The quick brown fox jumped over the lazy dog.”</a:t>
              </a:r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>
              <a:off x="7514169" y="1521715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178994" y="2456881"/>
            <a:ext cx="11308945" cy="707886"/>
            <a:chOff x="178994" y="3037197"/>
            <a:chExt cx="11308945" cy="707886"/>
          </a:xfrm>
        </p:grpSpPr>
        <p:sp>
          <p:nvSpPr>
            <p:cNvPr id="67" name="TextBox 66"/>
            <p:cNvSpPr txBox="1"/>
            <p:nvPr/>
          </p:nvSpPr>
          <p:spPr>
            <a:xfrm>
              <a:off x="178994" y="3160307"/>
              <a:ext cx="36070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Sentiment classification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021857" y="3037197"/>
              <a:ext cx="321430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“There is nothing to like in this movie.”</a:t>
              </a:r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>
              <a:off x="7514169" y="3399076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oup 75"/>
            <p:cNvGrpSpPr/>
            <p:nvPr/>
          </p:nvGrpSpPr>
          <p:grpSpPr>
            <a:xfrm>
              <a:off x="9182935" y="3266545"/>
              <a:ext cx="2305004" cy="377607"/>
              <a:chOff x="8533045" y="3242433"/>
              <a:chExt cx="2305004" cy="377607"/>
            </a:xfrm>
          </p:grpSpPr>
          <p:sp>
            <p:nvSpPr>
              <p:cNvPr id="71" name="5-Point Star 70"/>
              <p:cNvSpPr/>
              <p:nvPr/>
            </p:nvSpPr>
            <p:spPr>
              <a:xfrm>
                <a:off x="8533045" y="3247680"/>
                <a:ext cx="400050" cy="372303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5-Point Star 71"/>
              <p:cNvSpPr/>
              <p:nvPr/>
            </p:nvSpPr>
            <p:spPr>
              <a:xfrm>
                <a:off x="9009284" y="3242434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5-Point Star 72"/>
              <p:cNvSpPr/>
              <p:nvPr/>
            </p:nvSpPr>
            <p:spPr>
              <a:xfrm>
                <a:off x="9485522" y="3242434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5-Point Star 73"/>
              <p:cNvSpPr/>
              <p:nvPr/>
            </p:nvSpPr>
            <p:spPr>
              <a:xfrm>
                <a:off x="9961760" y="3247737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5-Point Star 74"/>
              <p:cNvSpPr/>
              <p:nvPr/>
            </p:nvSpPr>
            <p:spPr>
              <a:xfrm>
                <a:off x="10437999" y="3242433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3" name="Group 102"/>
          <p:cNvGrpSpPr/>
          <p:nvPr/>
        </p:nvGrpSpPr>
        <p:grpSpPr>
          <a:xfrm>
            <a:off x="184387" y="3348280"/>
            <a:ext cx="11815440" cy="461665"/>
            <a:chOff x="184387" y="4018442"/>
            <a:chExt cx="11815440" cy="461665"/>
          </a:xfrm>
        </p:grpSpPr>
        <p:sp>
          <p:nvSpPr>
            <p:cNvPr id="77" name="TextBox 76"/>
            <p:cNvSpPr txBox="1"/>
            <p:nvPr/>
          </p:nvSpPr>
          <p:spPr>
            <a:xfrm>
              <a:off x="184387" y="4018442"/>
              <a:ext cx="35269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DNA sequence analysis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979926" y="4068782"/>
              <a:ext cx="3390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AGCCCCTGTGAGGAACTAG</a:t>
              </a:r>
            </a:p>
          </p:txBody>
        </p:sp>
        <p:cxnSp>
          <p:nvCxnSpPr>
            <p:cNvPr id="79" name="Straight Arrow Connector 78"/>
            <p:cNvCxnSpPr/>
            <p:nvPr/>
          </p:nvCxnSpPr>
          <p:spPr>
            <a:xfrm>
              <a:off x="7514169" y="4263561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/>
            <p:cNvSpPr txBox="1"/>
            <p:nvPr/>
          </p:nvSpPr>
          <p:spPr>
            <a:xfrm>
              <a:off x="8609155" y="4055129"/>
              <a:ext cx="3390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AG</a:t>
              </a:r>
              <a:r>
                <a:rPr lang="en-US" dirty="0">
                  <a:solidFill>
                    <a:srgbClr val="FF000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CCCCTGTGAGGAACT</a:t>
              </a:r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AG</a:t>
              </a:r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12268913" y="4072495"/>
            <a:ext cx="2829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Plasmid sequence AP4 Oligo</a:t>
            </a:r>
          </a:p>
        </p:txBody>
      </p:sp>
      <p:grpSp>
        <p:nvGrpSpPr>
          <p:cNvPr id="104" name="Group 103"/>
          <p:cNvGrpSpPr/>
          <p:nvPr/>
        </p:nvGrpSpPr>
        <p:grpSpPr>
          <a:xfrm>
            <a:off x="185066" y="4058510"/>
            <a:ext cx="11856975" cy="718505"/>
            <a:chOff x="185066" y="4828043"/>
            <a:chExt cx="11856975" cy="718505"/>
          </a:xfrm>
        </p:grpSpPr>
        <p:sp>
          <p:nvSpPr>
            <p:cNvPr id="82" name="TextBox 81"/>
            <p:cNvSpPr txBox="1"/>
            <p:nvPr/>
          </p:nvSpPr>
          <p:spPr>
            <a:xfrm>
              <a:off x="185066" y="4838662"/>
              <a:ext cx="3076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Machine translation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887412" y="4828043"/>
              <a:ext cx="3483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Voulez-vous chanter avec moi?</a:t>
              </a:r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>
              <a:off x="7514169" y="5086150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/>
          </p:nvSpPr>
          <p:spPr>
            <a:xfrm>
              <a:off x="8558855" y="4838662"/>
              <a:ext cx="3483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Do you want to sing with me?</a:t>
              </a:r>
            </a:p>
          </p:txBody>
        </p:sp>
      </p:grpSp>
      <p:pic>
        <p:nvPicPr>
          <p:cNvPr id="91" name="Picture 9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438" y="8001811"/>
            <a:ext cx="482042" cy="896259"/>
          </a:xfrm>
          <a:prstGeom prst="rect">
            <a:avLst/>
          </a:prstGeom>
        </p:spPr>
      </p:pic>
      <p:grpSp>
        <p:nvGrpSpPr>
          <p:cNvPr id="105" name="Group 104"/>
          <p:cNvGrpSpPr/>
          <p:nvPr/>
        </p:nvGrpSpPr>
        <p:grpSpPr>
          <a:xfrm>
            <a:off x="182880" y="4855111"/>
            <a:ext cx="10797123" cy="844378"/>
            <a:chOff x="182880" y="5535928"/>
            <a:chExt cx="10797123" cy="844378"/>
          </a:xfrm>
        </p:grpSpPr>
        <p:sp>
          <p:nvSpPr>
            <p:cNvPr id="86" name="TextBox 85"/>
            <p:cNvSpPr txBox="1"/>
            <p:nvPr/>
          </p:nvSpPr>
          <p:spPr>
            <a:xfrm>
              <a:off x="182880" y="5651581"/>
              <a:ext cx="38154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Video activity recognition</a:t>
              </a: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4402334" y="5535928"/>
              <a:ext cx="2372797" cy="844378"/>
              <a:chOff x="4402334" y="5535928"/>
              <a:chExt cx="2372797" cy="844378"/>
            </a:xfrm>
          </p:grpSpPr>
          <p:pic>
            <p:nvPicPr>
              <p:cNvPr id="87" name="Picture 86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02334" y="5535929"/>
                <a:ext cx="553931" cy="844376"/>
              </a:xfrm>
              <a:prstGeom prst="rect">
                <a:avLst/>
              </a:prstGeom>
            </p:spPr>
          </p:pic>
          <p:pic>
            <p:nvPicPr>
              <p:cNvPr id="88" name="Picture 87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4572"/>
              <a:stretch/>
            </p:blipFill>
            <p:spPr>
              <a:xfrm>
                <a:off x="5622662" y="5535928"/>
                <a:ext cx="545607" cy="844377"/>
              </a:xfrm>
              <a:prstGeom prst="rect">
                <a:avLst/>
              </a:prstGeom>
            </p:spPr>
          </p:pic>
          <p:pic>
            <p:nvPicPr>
              <p:cNvPr id="89" name="Picture 88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21200" y="5535928"/>
                <a:ext cx="553931" cy="844377"/>
              </a:xfrm>
              <a:prstGeom prst="rect">
                <a:avLst/>
              </a:prstGeom>
            </p:spPr>
          </p:pic>
          <p:pic>
            <p:nvPicPr>
              <p:cNvPr id="90" name="Picture 89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21045" y="5535928"/>
                <a:ext cx="545606" cy="844378"/>
              </a:xfrm>
              <a:prstGeom prst="rect">
                <a:avLst/>
              </a:prstGeom>
            </p:spPr>
          </p:pic>
        </p:grpSp>
        <p:cxnSp>
          <p:nvCxnSpPr>
            <p:cNvPr id="93" name="Straight Arrow Connector 92"/>
            <p:cNvCxnSpPr/>
            <p:nvPr/>
          </p:nvCxnSpPr>
          <p:spPr>
            <a:xfrm>
              <a:off x="7514169" y="5967598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/>
            <p:cNvSpPr txBox="1"/>
            <p:nvPr/>
          </p:nvSpPr>
          <p:spPr>
            <a:xfrm>
              <a:off x="9763003" y="5696415"/>
              <a:ext cx="1217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Running</a:t>
              </a: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82880" y="5876548"/>
            <a:ext cx="12086032" cy="715604"/>
            <a:chOff x="347877" y="6357015"/>
            <a:chExt cx="12086032" cy="715604"/>
          </a:xfrm>
        </p:grpSpPr>
        <p:sp>
          <p:nvSpPr>
            <p:cNvPr id="95" name="TextBox 94"/>
            <p:cNvSpPr txBox="1"/>
            <p:nvPr/>
          </p:nvSpPr>
          <p:spPr>
            <a:xfrm>
              <a:off x="347877" y="6357015"/>
              <a:ext cx="3634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Name entity recognition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098666" y="6364733"/>
              <a:ext cx="3483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Yesterday, Harry Potter met Hermione Granger.</a:t>
              </a:r>
            </a:p>
          </p:txBody>
        </p:sp>
        <p:cxnSp>
          <p:nvCxnSpPr>
            <p:cNvPr id="97" name="Straight Arrow Connector 96"/>
            <p:cNvCxnSpPr/>
            <p:nvPr/>
          </p:nvCxnSpPr>
          <p:spPr>
            <a:xfrm>
              <a:off x="7679166" y="6626939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/>
          </p:nvSpPr>
          <p:spPr>
            <a:xfrm>
              <a:off x="8999154" y="6364733"/>
              <a:ext cx="343475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Yesterday, </a:t>
              </a:r>
              <a:r>
                <a:rPr lang="en-US" sz="2000" dirty="0">
                  <a:solidFill>
                    <a:srgbClr val="FF000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Harry Potter  </a:t>
              </a:r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met </a:t>
              </a:r>
              <a:r>
                <a:rPr lang="en-US" sz="2000" dirty="0">
                  <a:solidFill>
                    <a:srgbClr val="FF000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Hermione Granger</a:t>
              </a:r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259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Examples of RNN architectures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60B027A-906C-4F76-8270-D9D2B808871A}"/>
                  </a:ext>
                </a:extLst>
              </p14:cNvPr>
              <p14:cNvContentPartPr/>
              <p14:nvPr/>
            </p14:nvContentPartPr>
            <p14:xfrm>
              <a:off x="438120" y="1606680"/>
              <a:ext cx="11627280" cy="45914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60B027A-906C-4F76-8270-D9D2B808871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8760" y="1597320"/>
                <a:ext cx="11646000" cy="461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1008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Examples of RNN architectures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082ECCA-9941-4175-8F9B-427E54CBA990}"/>
                  </a:ext>
                </a:extLst>
              </p14:cNvPr>
              <p14:cNvContentPartPr/>
              <p14:nvPr/>
            </p14:nvContentPartPr>
            <p14:xfrm>
              <a:off x="298440" y="1244520"/>
              <a:ext cx="11836800" cy="46296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082ECCA-9941-4175-8F9B-427E54CBA9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9080" y="1235160"/>
                <a:ext cx="11855520" cy="464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54053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Summary of RNN types</a:t>
            </a:r>
          </a:p>
        </p:txBody>
      </p:sp>
      <p:grpSp>
        <p:nvGrpSpPr>
          <p:cNvPr id="150" name="Group 149"/>
          <p:cNvGrpSpPr/>
          <p:nvPr/>
        </p:nvGrpSpPr>
        <p:grpSpPr>
          <a:xfrm>
            <a:off x="282488" y="1293952"/>
            <a:ext cx="2322419" cy="2502003"/>
            <a:chOff x="282488" y="1293952"/>
            <a:chExt cx="2322419" cy="2502003"/>
          </a:xfrm>
        </p:grpSpPr>
        <p:grpSp>
          <p:nvGrpSpPr>
            <p:cNvPr id="22" name="Group 21"/>
            <p:cNvGrpSpPr/>
            <p:nvPr/>
          </p:nvGrpSpPr>
          <p:grpSpPr>
            <a:xfrm>
              <a:off x="282488" y="1293952"/>
              <a:ext cx="1802790" cy="1788873"/>
              <a:chOff x="1100897" y="2257524"/>
              <a:chExt cx="1890496" cy="2113819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1100897" y="2257524"/>
                <a:ext cx="1890496" cy="2113819"/>
                <a:chOff x="996063" y="1439199"/>
                <a:chExt cx="2797741" cy="2971644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" name="TextBox 3"/>
                    <p:cNvSpPr txBox="1"/>
                    <p:nvPr/>
                  </p:nvSpPr>
                  <p:spPr>
                    <a:xfrm>
                      <a:off x="996063" y="2629030"/>
                      <a:ext cx="90544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&lt;0&gt;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4" name="TextBox 3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96063" y="2629030"/>
                      <a:ext cx="905441" cy="461665"/>
                    </a:xfrm>
                    <a:prstGeom prst="rect">
                      <a:avLst/>
                    </a:prstGeom>
                    <a:blipFill rotWithShape="0">
                      <a:blip r:embed="rId2"/>
                      <a:stretch>
                        <a:fillRect r="-36458" b="-4888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9" name="Rectangle 8"/>
                <p:cNvSpPr/>
                <p:nvPr/>
              </p:nvSpPr>
              <p:spPr>
                <a:xfrm>
                  <a:off x="2880864" y="2629536"/>
                  <a:ext cx="912940" cy="722822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1" name="Straight Arrow Connector 10"/>
                <p:cNvCxnSpPr/>
                <p:nvPr/>
              </p:nvCxnSpPr>
              <p:spPr>
                <a:xfrm>
                  <a:off x="2224788" y="2882010"/>
                  <a:ext cx="500332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" name="TextBox 11"/>
                    <p:cNvSpPr txBox="1"/>
                    <p:nvPr/>
                  </p:nvSpPr>
                  <p:spPr>
                    <a:xfrm>
                      <a:off x="2880864" y="3949178"/>
                      <a:ext cx="90672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2" name="TextBox 1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880864" y="3949178"/>
                      <a:ext cx="906723" cy="461665"/>
                    </a:xfrm>
                    <a:prstGeom prst="rect">
                      <a:avLst/>
                    </a:prstGeom>
                    <a:blipFill rotWithShape="0">
                      <a:blip r:embed="rId3"/>
                      <a:stretch>
                        <a:fillRect r="-37895" b="-4565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3" name="TextBox 12"/>
                    <p:cNvSpPr txBox="1"/>
                    <p:nvPr/>
                  </p:nvSpPr>
                  <p:spPr>
                    <a:xfrm>
                      <a:off x="2809981" y="1439199"/>
                      <a:ext cx="91294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3" name="TextBox 12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809981" y="1439199"/>
                      <a:ext cx="912941" cy="461665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l="-2062" t="-6522" r="-37113" b="-7826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14" name="Straight Arrow Connector 13"/>
              <p:cNvCxnSpPr/>
              <p:nvPr/>
            </p:nvCxnSpPr>
            <p:spPr>
              <a:xfrm flipV="1">
                <a:off x="2680845" y="3683726"/>
                <a:ext cx="0" cy="359221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flipV="1">
                <a:off x="2688159" y="2679710"/>
                <a:ext cx="0" cy="359221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645716" y="3272735"/>
              <a:ext cx="19591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One to one</a:t>
              </a:r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3306717" y="1369667"/>
            <a:ext cx="4256332" cy="2440408"/>
            <a:chOff x="3306717" y="1369667"/>
            <a:chExt cx="4256332" cy="2440408"/>
          </a:xfrm>
        </p:grpSpPr>
        <p:sp>
          <p:nvSpPr>
            <p:cNvPr id="26" name="TextBox 25"/>
            <p:cNvSpPr txBox="1"/>
            <p:nvPr/>
          </p:nvSpPr>
          <p:spPr>
            <a:xfrm>
              <a:off x="4275691" y="3286855"/>
              <a:ext cx="23118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One to many</a:t>
              </a:r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3306717" y="1369667"/>
              <a:ext cx="4256332" cy="1939551"/>
              <a:chOff x="3755284" y="1144342"/>
              <a:chExt cx="5461461" cy="2343155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3755284" y="1144342"/>
                <a:ext cx="2019268" cy="2343155"/>
                <a:chOff x="972116" y="2257524"/>
                <a:chExt cx="2019268" cy="2343155"/>
              </a:xfrm>
            </p:grpSpPr>
            <p:grpSp>
              <p:nvGrpSpPr>
                <p:cNvPr id="83" name="Group 82"/>
                <p:cNvGrpSpPr/>
                <p:nvPr/>
              </p:nvGrpSpPr>
              <p:grpSpPr>
                <a:xfrm>
                  <a:off x="972116" y="2257524"/>
                  <a:ext cx="2019268" cy="2343155"/>
                  <a:chOff x="805488" y="1439199"/>
                  <a:chExt cx="2988316" cy="3294049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6" name="TextBox 85"/>
                      <p:cNvSpPr txBox="1"/>
                      <p:nvPr/>
                    </p:nvSpPr>
                    <p:spPr>
                      <a:xfrm>
                        <a:off x="805488" y="2629030"/>
                        <a:ext cx="905441" cy="46166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&lt;0&gt;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86" name="TextBox 85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805488" y="2629030"/>
                        <a:ext cx="905441" cy="461666"/>
                      </a:xfrm>
                      <a:prstGeom prst="rect">
                        <a:avLst/>
                      </a:prstGeom>
                      <a:blipFill rotWithShape="0">
                        <a:blip r:embed="rId2"/>
                        <a:stretch>
                          <a:fillRect r="-65823" b="-5227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87" name="Rectangle 86"/>
                  <p:cNvSpPr/>
                  <p:nvPr/>
                </p:nvSpPr>
                <p:spPr>
                  <a:xfrm>
                    <a:off x="2880864" y="2629536"/>
                    <a:ext cx="912940" cy="722822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8" name="Straight Arrow Connector 87"/>
                  <p:cNvCxnSpPr/>
                  <p:nvPr/>
                </p:nvCxnSpPr>
                <p:spPr>
                  <a:xfrm>
                    <a:off x="2224788" y="2882010"/>
                    <a:ext cx="500332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89" name="TextBox 88"/>
                      <p:cNvSpPr txBox="1"/>
                      <p:nvPr/>
                    </p:nvSpPr>
                    <p:spPr>
                      <a:xfrm>
                        <a:off x="2880864" y="3949177"/>
                        <a:ext cx="809696" cy="78407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89" name="TextBox 88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880864" y="3949177"/>
                        <a:ext cx="809696" cy="784071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90" name="TextBox 89"/>
                      <p:cNvSpPr txBox="1"/>
                      <p:nvPr/>
                    </p:nvSpPr>
                    <p:spPr>
                      <a:xfrm>
                        <a:off x="2809981" y="1439199"/>
                        <a:ext cx="912941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&lt;1&gt;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90" name="TextBox 89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809981" y="1439199"/>
                        <a:ext cx="912941" cy="461665"/>
                      </a:xfrm>
                      <a:prstGeom prst="rect">
                        <a:avLst/>
                      </a:prstGeom>
                      <a:blipFill rotWithShape="0">
                        <a:blip r:embed="rId4"/>
                        <a:stretch>
                          <a:fillRect l="-3846" t="-6818" r="-69231" b="-86364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cxnSp>
              <p:nvCxnSpPr>
                <p:cNvPr id="84" name="Straight Arrow Connector 83"/>
                <p:cNvCxnSpPr/>
                <p:nvPr/>
              </p:nvCxnSpPr>
              <p:spPr>
                <a:xfrm flipV="1">
                  <a:off x="2680845" y="3683726"/>
                  <a:ext cx="0" cy="359221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Arrow Connector 84"/>
                <p:cNvCxnSpPr/>
                <p:nvPr/>
              </p:nvCxnSpPr>
              <p:spPr>
                <a:xfrm flipV="1">
                  <a:off x="2688159" y="2679710"/>
                  <a:ext cx="0" cy="359221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1" name="Rectangle 70"/>
              <p:cNvSpPr/>
              <p:nvPr/>
            </p:nvSpPr>
            <p:spPr>
              <a:xfrm>
                <a:off x="6204448" y="1994078"/>
                <a:ext cx="616894" cy="514165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2" name="TextBox 71"/>
                  <p:cNvSpPr txBox="1"/>
                  <p:nvPr/>
                </p:nvSpPr>
                <p:spPr>
                  <a:xfrm>
                    <a:off x="6156551" y="1147356"/>
                    <a:ext cx="912942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&lt;2&gt;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72" name="TextBox 7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156551" y="1147356"/>
                    <a:ext cx="912942" cy="461665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l="-1709" t="-4762" r="-13675" b="-3015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73" name="Straight Arrow Connector 72"/>
              <p:cNvCxnSpPr/>
              <p:nvPr/>
            </p:nvCxnSpPr>
            <p:spPr>
              <a:xfrm flipV="1">
                <a:off x="6510794" y="2573558"/>
                <a:ext cx="0" cy="359221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/>
              <p:cNvCxnSpPr/>
              <p:nvPr/>
            </p:nvCxnSpPr>
            <p:spPr>
              <a:xfrm flipV="1">
                <a:off x="6518108" y="1569542"/>
                <a:ext cx="0" cy="359221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Rectangle 74"/>
              <p:cNvSpPr/>
              <p:nvPr/>
            </p:nvSpPr>
            <p:spPr>
              <a:xfrm>
                <a:off x="8239554" y="2014956"/>
                <a:ext cx="616894" cy="514165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6" name="TextBox 75"/>
                  <p:cNvSpPr txBox="1"/>
                  <p:nvPr/>
                </p:nvSpPr>
                <p:spPr>
                  <a:xfrm>
                    <a:off x="8191657" y="1168234"/>
                    <a:ext cx="1025088" cy="46878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76" name="TextBox 7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191657" y="1168234"/>
                    <a:ext cx="1025088" cy="468783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 l="-2290" t="-3125" r="-14504" b="-29688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77" name="Straight Arrow Connector 76"/>
              <p:cNvCxnSpPr/>
              <p:nvPr/>
            </p:nvCxnSpPr>
            <p:spPr>
              <a:xfrm flipV="1">
                <a:off x="8545900" y="2594436"/>
                <a:ext cx="0" cy="359221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 flipV="1">
                <a:off x="8553562" y="1566528"/>
                <a:ext cx="0" cy="359221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Freeform 78"/>
              <p:cNvSpPr/>
              <p:nvPr/>
            </p:nvSpPr>
            <p:spPr>
              <a:xfrm>
                <a:off x="5824870" y="1461422"/>
                <a:ext cx="689113" cy="1487145"/>
              </a:xfrm>
              <a:custGeom>
                <a:avLst/>
                <a:gdLst>
                  <a:gd name="connsiteX0" fmla="*/ 0 w 689113"/>
                  <a:gd name="connsiteY0" fmla="*/ 19392 h 1487145"/>
                  <a:gd name="connsiteX1" fmla="*/ 251792 w 689113"/>
                  <a:gd name="connsiteY1" fmla="*/ 185044 h 1487145"/>
                  <a:gd name="connsiteX2" fmla="*/ 271670 w 689113"/>
                  <a:gd name="connsiteY2" fmla="*/ 1357861 h 1487145"/>
                  <a:gd name="connsiteX3" fmla="*/ 689113 w 689113"/>
                  <a:gd name="connsiteY3" fmla="*/ 1457252 h 1487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113" h="1487145">
                    <a:moveTo>
                      <a:pt x="0" y="19392"/>
                    </a:moveTo>
                    <a:cubicBezTo>
                      <a:pt x="103257" y="-9321"/>
                      <a:pt x="206514" y="-38034"/>
                      <a:pt x="251792" y="185044"/>
                    </a:cubicBezTo>
                    <a:cubicBezTo>
                      <a:pt x="297070" y="408122"/>
                      <a:pt x="198783" y="1145826"/>
                      <a:pt x="271670" y="1357861"/>
                    </a:cubicBezTo>
                    <a:cubicBezTo>
                      <a:pt x="344557" y="1569896"/>
                      <a:pt x="689113" y="1457252"/>
                      <a:pt x="689113" y="1457252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 79"/>
              <p:cNvSpPr/>
              <p:nvPr/>
            </p:nvSpPr>
            <p:spPr>
              <a:xfrm>
                <a:off x="6892724" y="1479464"/>
                <a:ext cx="689113" cy="1487145"/>
              </a:xfrm>
              <a:custGeom>
                <a:avLst/>
                <a:gdLst>
                  <a:gd name="connsiteX0" fmla="*/ 0 w 689113"/>
                  <a:gd name="connsiteY0" fmla="*/ 19392 h 1487145"/>
                  <a:gd name="connsiteX1" fmla="*/ 251792 w 689113"/>
                  <a:gd name="connsiteY1" fmla="*/ 185044 h 1487145"/>
                  <a:gd name="connsiteX2" fmla="*/ 271670 w 689113"/>
                  <a:gd name="connsiteY2" fmla="*/ 1357861 h 1487145"/>
                  <a:gd name="connsiteX3" fmla="*/ 689113 w 689113"/>
                  <a:gd name="connsiteY3" fmla="*/ 1457252 h 1487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113" h="1487145">
                    <a:moveTo>
                      <a:pt x="0" y="19392"/>
                    </a:moveTo>
                    <a:cubicBezTo>
                      <a:pt x="103257" y="-9321"/>
                      <a:pt x="206514" y="-38034"/>
                      <a:pt x="251792" y="185044"/>
                    </a:cubicBezTo>
                    <a:cubicBezTo>
                      <a:pt x="297070" y="408122"/>
                      <a:pt x="198783" y="1145826"/>
                      <a:pt x="271670" y="1357861"/>
                    </a:cubicBezTo>
                    <a:cubicBezTo>
                      <a:pt x="344557" y="1569896"/>
                      <a:pt x="689113" y="1457252"/>
                      <a:pt x="689113" y="1457252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 80"/>
              <p:cNvSpPr/>
              <p:nvPr/>
            </p:nvSpPr>
            <p:spPr>
              <a:xfrm>
                <a:off x="7855229" y="1488646"/>
                <a:ext cx="689113" cy="1487145"/>
              </a:xfrm>
              <a:custGeom>
                <a:avLst/>
                <a:gdLst>
                  <a:gd name="connsiteX0" fmla="*/ 0 w 689113"/>
                  <a:gd name="connsiteY0" fmla="*/ 19392 h 1487145"/>
                  <a:gd name="connsiteX1" fmla="*/ 251792 w 689113"/>
                  <a:gd name="connsiteY1" fmla="*/ 185044 h 1487145"/>
                  <a:gd name="connsiteX2" fmla="*/ 271670 w 689113"/>
                  <a:gd name="connsiteY2" fmla="*/ 1357861 h 1487145"/>
                  <a:gd name="connsiteX3" fmla="*/ 689113 w 689113"/>
                  <a:gd name="connsiteY3" fmla="*/ 1457252 h 1487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113" h="1487145">
                    <a:moveTo>
                      <a:pt x="0" y="19392"/>
                    </a:moveTo>
                    <a:cubicBezTo>
                      <a:pt x="103257" y="-9321"/>
                      <a:pt x="206514" y="-38034"/>
                      <a:pt x="251792" y="185044"/>
                    </a:cubicBezTo>
                    <a:cubicBezTo>
                      <a:pt x="297070" y="408122"/>
                      <a:pt x="198783" y="1145826"/>
                      <a:pt x="271670" y="1357861"/>
                    </a:cubicBezTo>
                    <a:cubicBezTo>
                      <a:pt x="344557" y="1569896"/>
                      <a:pt x="689113" y="1457252"/>
                      <a:pt x="689113" y="1457252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2" name="TextBox 81"/>
                  <p:cNvSpPr txBox="1"/>
                  <p:nvPr/>
                </p:nvSpPr>
                <p:spPr>
                  <a:xfrm>
                    <a:off x="7263405" y="1990704"/>
                    <a:ext cx="574195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80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⋯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82" name="TextBox 8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263405" y="1990704"/>
                    <a:ext cx="574195" cy="523220"/>
                  </a:xfrm>
                  <a:prstGeom prst="rect">
                    <a:avLst/>
                  </a:prstGeom>
                  <a:blipFill rotWithShape="0"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5" name="Group 4"/>
          <p:cNvGrpSpPr/>
          <p:nvPr/>
        </p:nvGrpSpPr>
        <p:grpSpPr>
          <a:xfrm>
            <a:off x="7706982" y="1420406"/>
            <a:ext cx="4306518" cy="2375549"/>
            <a:chOff x="7706982" y="1420406"/>
            <a:chExt cx="4306518" cy="237554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TextBox 90"/>
                <p:cNvSpPr txBox="1"/>
                <p:nvPr/>
              </p:nvSpPr>
              <p:spPr>
                <a:xfrm>
                  <a:off x="9511400" y="2892883"/>
                  <a:ext cx="90672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&lt;2&gt;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1" name="TextBox 9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11400" y="2892883"/>
                  <a:ext cx="906723" cy="461665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TextBox 91"/>
                <p:cNvSpPr txBox="1"/>
                <p:nvPr/>
              </p:nvSpPr>
              <p:spPr>
                <a:xfrm>
                  <a:off x="11004249" y="2911740"/>
                  <a:ext cx="100925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2" name="TextBox 9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04249" y="2911740"/>
                  <a:ext cx="1009251" cy="461665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4" name="Straight Arrow Connector 93"/>
            <p:cNvCxnSpPr/>
            <p:nvPr/>
          </p:nvCxnSpPr>
          <p:spPr>
            <a:xfrm>
              <a:off x="9318769" y="2319636"/>
              <a:ext cx="26348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10154640" y="2341938"/>
              <a:ext cx="26348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/>
            <p:nvPr/>
          </p:nvCxnSpPr>
          <p:spPr>
            <a:xfrm>
              <a:off x="10933025" y="2363323"/>
              <a:ext cx="26348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3" name="Group 152"/>
            <p:cNvGrpSpPr/>
            <p:nvPr/>
          </p:nvGrpSpPr>
          <p:grpSpPr>
            <a:xfrm>
              <a:off x="7706982" y="1420406"/>
              <a:ext cx="3992108" cy="2375549"/>
              <a:chOff x="7706982" y="1420406"/>
              <a:chExt cx="3992108" cy="2375549"/>
            </a:xfrm>
          </p:grpSpPr>
          <p:grpSp>
            <p:nvGrpSpPr>
              <p:cNvPr id="68" name="Group 67"/>
              <p:cNvGrpSpPr/>
              <p:nvPr/>
            </p:nvGrpSpPr>
            <p:grpSpPr>
              <a:xfrm>
                <a:off x="7706982" y="1420406"/>
                <a:ext cx="3992108" cy="1737799"/>
                <a:chOff x="3740976" y="1158743"/>
                <a:chExt cx="5122425" cy="2099419"/>
              </a:xfrm>
            </p:grpSpPr>
            <p:grpSp>
              <p:nvGrpSpPr>
                <p:cNvPr id="27" name="Group 26"/>
                <p:cNvGrpSpPr/>
                <p:nvPr/>
              </p:nvGrpSpPr>
              <p:grpSpPr>
                <a:xfrm>
                  <a:off x="3740976" y="1990705"/>
                  <a:ext cx="2033576" cy="1267457"/>
                  <a:chOff x="957808" y="3103887"/>
                  <a:chExt cx="2033576" cy="1267457"/>
                </a:xfrm>
              </p:grpSpPr>
              <p:grpSp>
                <p:nvGrpSpPr>
                  <p:cNvPr id="28" name="Group 27"/>
                  <p:cNvGrpSpPr/>
                  <p:nvPr/>
                </p:nvGrpSpPr>
                <p:grpSpPr>
                  <a:xfrm>
                    <a:off x="957808" y="3103887"/>
                    <a:ext cx="2033576" cy="1267457"/>
                    <a:chOff x="784313" y="2629030"/>
                    <a:chExt cx="3009491" cy="1781813"/>
                  </a:xfrm>
                </p:grpSpPr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31" name="TextBox 30"/>
                        <p:cNvSpPr txBox="1"/>
                        <p:nvPr/>
                      </p:nvSpPr>
                      <p:spPr>
                        <a:xfrm>
                          <a:off x="784313" y="2629030"/>
                          <a:ext cx="905440" cy="46166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&lt;0&gt;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400" dirty="0"/>
                        </a:p>
                      </p:txBody>
                    </p:sp>
                  </mc:Choice>
                  <mc:Fallback xmlns="">
                    <p:sp>
                      <p:nvSpPr>
                        <p:cNvPr id="31" name="TextBox 30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784313" y="2629030"/>
                          <a:ext cx="905440" cy="461665"/>
                        </a:xfrm>
                        <a:prstGeom prst="rect">
                          <a:avLst/>
                        </a:prstGeom>
                        <a:blipFill rotWithShape="0">
                          <a:blip r:embed="rId2"/>
                          <a:stretch>
                            <a:fillRect r="-67949" b="-48889"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  <p:sp>
                  <p:nvSpPr>
                    <p:cNvPr id="32" name="Rectangle 31"/>
                    <p:cNvSpPr/>
                    <p:nvPr/>
                  </p:nvSpPr>
                  <p:spPr>
                    <a:xfrm>
                      <a:off x="2880864" y="2629536"/>
                      <a:ext cx="912940" cy="722822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33" name="Straight Arrow Connector 32"/>
                    <p:cNvCxnSpPr/>
                    <p:nvPr/>
                  </p:nvCxnSpPr>
                  <p:spPr>
                    <a:xfrm>
                      <a:off x="2224788" y="2882010"/>
                      <a:ext cx="500332" cy="0"/>
                    </a:xfrm>
                    <a:prstGeom prst="straightConnector1">
                      <a:avLst/>
                    </a:prstGeom>
                    <a:ln w="15875">
                      <a:solidFill>
                        <a:schemeClr val="tx1"/>
                      </a:solidFill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34" name="TextBox 33"/>
                        <p:cNvSpPr txBox="1"/>
                        <p:nvPr/>
                      </p:nvSpPr>
                      <p:spPr>
                        <a:xfrm>
                          <a:off x="2880864" y="3949178"/>
                          <a:ext cx="906723" cy="46166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&lt;1&gt;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400" dirty="0"/>
                        </a:p>
                      </p:txBody>
                    </p:sp>
                  </mc:Choice>
                  <mc:Fallback xmlns="">
                    <p:sp>
                      <p:nvSpPr>
                        <p:cNvPr id="34" name="TextBox 33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2880864" y="3949178"/>
                          <a:ext cx="906723" cy="461665"/>
                        </a:xfrm>
                        <a:prstGeom prst="rect">
                          <a:avLst/>
                        </a:prstGeom>
                        <a:blipFill rotWithShape="0">
                          <a:blip r:embed="rId11"/>
                          <a:stretch>
                            <a:fillRect r="-67089" b="-48889"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</p:grpSp>
              <p:cxnSp>
                <p:nvCxnSpPr>
                  <p:cNvPr id="29" name="Straight Arrow Connector 28"/>
                  <p:cNvCxnSpPr/>
                  <p:nvPr/>
                </p:nvCxnSpPr>
                <p:spPr>
                  <a:xfrm flipV="1">
                    <a:off x="2680845" y="3683726"/>
                    <a:ext cx="0" cy="359221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" name="Rectangle 35"/>
                <p:cNvSpPr/>
                <p:nvPr/>
              </p:nvSpPr>
              <p:spPr>
                <a:xfrm>
                  <a:off x="6204448" y="1994078"/>
                  <a:ext cx="616894" cy="514165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Arrow Connector 38"/>
                <p:cNvCxnSpPr/>
                <p:nvPr/>
              </p:nvCxnSpPr>
              <p:spPr>
                <a:xfrm flipV="1">
                  <a:off x="6510794" y="2573558"/>
                  <a:ext cx="0" cy="359221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Rectangle 40"/>
                <p:cNvSpPr/>
                <p:nvPr/>
              </p:nvSpPr>
              <p:spPr>
                <a:xfrm>
                  <a:off x="8239554" y="2014956"/>
                  <a:ext cx="616894" cy="514165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3" name="TextBox 42"/>
                    <p:cNvSpPr txBox="1"/>
                    <p:nvPr/>
                  </p:nvSpPr>
                  <p:spPr>
                    <a:xfrm>
                      <a:off x="8218530" y="1158743"/>
                      <a:ext cx="644871" cy="55773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43" name="TextBox 42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218530" y="1158743"/>
                      <a:ext cx="644871" cy="557735"/>
                    </a:xfrm>
                    <a:prstGeom prst="rect">
                      <a:avLst/>
                    </a:prstGeom>
                    <a:blipFill rotWithShape="0">
                      <a:blip r:embed="rId12"/>
                      <a:stretch>
                        <a:fillRect t="-81579" r="-19512" b="-6578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44" name="Straight Arrow Connector 43"/>
                <p:cNvCxnSpPr/>
                <p:nvPr/>
              </p:nvCxnSpPr>
              <p:spPr>
                <a:xfrm flipV="1">
                  <a:off x="8545900" y="2594436"/>
                  <a:ext cx="0" cy="359221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Arrow Connector 44"/>
                <p:cNvCxnSpPr/>
                <p:nvPr/>
              </p:nvCxnSpPr>
              <p:spPr>
                <a:xfrm flipV="1">
                  <a:off x="8553562" y="1566528"/>
                  <a:ext cx="0" cy="359221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7" name="TextBox 66"/>
                    <p:cNvSpPr txBox="1"/>
                    <p:nvPr/>
                  </p:nvSpPr>
                  <p:spPr>
                    <a:xfrm>
                      <a:off x="7263405" y="1990704"/>
                      <a:ext cx="57419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8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⋯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7" name="TextBox 6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263405" y="1990704"/>
                      <a:ext cx="574195" cy="523220"/>
                    </a:xfrm>
                    <a:prstGeom prst="rect">
                      <a:avLst/>
                    </a:prstGeom>
                    <a:blipFill rotWithShape="0">
                      <a:blip r:embed="rId1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97" name="TextBox 96"/>
              <p:cNvSpPr txBox="1"/>
              <p:nvPr/>
            </p:nvSpPr>
            <p:spPr>
              <a:xfrm>
                <a:off x="8583505" y="3272735"/>
                <a:ext cx="22317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Many to one</a:t>
                </a:r>
              </a:p>
            </p:txBody>
          </p:sp>
        </p:grpSp>
      </p:grpSp>
      <p:grpSp>
        <p:nvGrpSpPr>
          <p:cNvPr id="155" name="Group 154"/>
          <p:cNvGrpSpPr/>
          <p:nvPr/>
        </p:nvGrpSpPr>
        <p:grpSpPr>
          <a:xfrm>
            <a:off x="282488" y="4150478"/>
            <a:ext cx="4564317" cy="2416869"/>
            <a:chOff x="6915338" y="4165728"/>
            <a:chExt cx="4564317" cy="2416869"/>
          </a:xfrm>
        </p:grpSpPr>
        <p:grpSp>
          <p:nvGrpSpPr>
            <p:cNvPr id="148" name="Group 147"/>
            <p:cNvGrpSpPr/>
            <p:nvPr/>
          </p:nvGrpSpPr>
          <p:grpSpPr>
            <a:xfrm>
              <a:off x="6915338" y="4165728"/>
              <a:ext cx="4564317" cy="1979587"/>
              <a:chOff x="7172452" y="3983781"/>
              <a:chExt cx="4564317" cy="1979587"/>
            </a:xfrm>
          </p:grpSpPr>
          <p:grpSp>
            <p:nvGrpSpPr>
              <p:cNvPr id="124" name="Group 123"/>
              <p:cNvGrpSpPr/>
              <p:nvPr/>
            </p:nvGrpSpPr>
            <p:grpSpPr>
              <a:xfrm>
                <a:off x="7172452" y="4031660"/>
                <a:ext cx="4564317" cy="1737799"/>
                <a:chOff x="3740976" y="1158743"/>
                <a:chExt cx="5856648" cy="2099419"/>
              </a:xfrm>
            </p:grpSpPr>
            <p:grpSp>
              <p:nvGrpSpPr>
                <p:cNvPr id="125" name="Group 124"/>
                <p:cNvGrpSpPr/>
                <p:nvPr/>
              </p:nvGrpSpPr>
              <p:grpSpPr>
                <a:xfrm>
                  <a:off x="3740976" y="1990705"/>
                  <a:ext cx="2033576" cy="1267457"/>
                  <a:chOff x="957808" y="3103887"/>
                  <a:chExt cx="2033576" cy="1267457"/>
                </a:xfrm>
              </p:grpSpPr>
              <p:grpSp>
                <p:nvGrpSpPr>
                  <p:cNvPr id="133" name="Group 132"/>
                  <p:cNvGrpSpPr/>
                  <p:nvPr/>
                </p:nvGrpSpPr>
                <p:grpSpPr>
                  <a:xfrm>
                    <a:off x="957808" y="3103887"/>
                    <a:ext cx="2033576" cy="1267457"/>
                    <a:chOff x="784313" y="2629030"/>
                    <a:chExt cx="3009491" cy="1781813"/>
                  </a:xfrm>
                </p:grpSpPr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135" name="TextBox 134"/>
                        <p:cNvSpPr txBox="1"/>
                        <p:nvPr/>
                      </p:nvSpPr>
                      <p:spPr>
                        <a:xfrm>
                          <a:off x="784313" y="2629030"/>
                          <a:ext cx="905440" cy="46166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&lt;0&gt;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400" dirty="0"/>
                        </a:p>
                      </p:txBody>
                    </p:sp>
                  </mc:Choice>
                  <mc:Fallback xmlns="">
                    <p:sp>
                      <p:nvSpPr>
                        <p:cNvPr id="135" name="TextBox 134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784313" y="2629030"/>
                          <a:ext cx="905440" cy="461665"/>
                        </a:xfrm>
                        <a:prstGeom prst="rect">
                          <a:avLst/>
                        </a:prstGeom>
                        <a:blipFill rotWithShape="0">
                          <a:blip r:embed="rId2"/>
                          <a:stretch>
                            <a:fillRect r="-65823" b="-48889"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  <p:sp>
                  <p:nvSpPr>
                    <p:cNvPr id="136" name="Rectangle 135"/>
                    <p:cNvSpPr/>
                    <p:nvPr/>
                  </p:nvSpPr>
                  <p:spPr>
                    <a:xfrm>
                      <a:off x="2880864" y="2629536"/>
                      <a:ext cx="912940" cy="722822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37" name="Straight Arrow Connector 136"/>
                    <p:cNvCxnSpPr/>
                    <p:nvPr/>
                  </p:nvCxnSpPr>
                  <p:spPr>
                    <a:xfrm>
                      <a:off x="2224788" y="2882010"/>
                      <a:ext cx="500332" cy="0"/>
                    </a:xfrm>
                    <a:prstGeom prst="straightConnector1">
                      <a:avLst/>
                    </a:prstGeom>
                    <a:ln w="15875">
                      <a:solidFill>
                        <a:schemeClr val="tx1"/>
                      </a:solidFill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138" name="TextBox 137"/>
                        <p:cNvSpPr txBox="1"/>
                        <p:nvPr/>
                      </p:nvSpPr>
                      <p:spPr>
                        <a:xfrm>
                          <a:off x="2880864" y="3949178"/>
                          <a:ext cx="906723" cy="46166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&lt;1&gt;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400" dirty="0"/>
                        </a:p>
                      </p:txBody>
                    </p:sp>
                  </mc:Choice>
                  <mc:Fallback xmlns="">
                    <p:sp>
                      <p:nvSpPr>
                        <p:cNvPr id="138" name="TextBox 137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2880864" y="3949178"/>
                          <a:ext cx="906723" cy="461665"/>
                        </a:xfrm>
                        <a:prstGeom prst="rect">
                          <a:avLst/>
                        </a:prstGeom>
                        <a:blipFill rotWithShape="0">
                          <a:blip r:embed="rId3"/>
                          <a:stretch>
                            <a:fillRect r="-67949" b="-52273"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</p:grpSp>
              <p:cxnSp>
                <p:nvCxnSpPr>
                  <p:cNvPr id="134" name="Straight Arrow Connector 133"/>
                  <p:cNvCxnSpPr/>
                  <p:nvPr/>
                </p:nvCxnSpPr>
                <p:spPr>
                  <a:xfrm flipV="1">
                    <a:off x="2680845" y="3683726"/>
                    <a:ext cx="0" cy="359221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6" name="Rectangle 125"/>
                <p:cNvSpPr/>
                <p:nvPr/>
              </p:nvSpPr>
              <p:spPr>
                <a:xfrm>
                  <a:off x="6204448" y="1994078"/>
                  <a:ext cx="616894" cy="514165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27" name="Straight Arrow Connector 126"/>
                <p:cNvCxnSpPr/>
                <p:nvPr/>
              </p:nvCxnSpPr>
              <p:spPr>
                <a:xfrm flipV="1">
                  <a:off x="6510794" y="2573558"/>
                  <a:ext cx="0" cy="359221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8" name="Rectangle 127"/>
                <p:cNvSpPr/>
                <p:nvPr/>
              </p:nvSpPr>
              <p:spPr>
                <a:xfrm>
                  <a:off x="8239554" y="2014956"/>
                  <a:ext cx="616894" cy="514165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9" name="TextBox 128"/>
                    <p:cNvSpPr txBox="1"/>
                    <p:nvPr/>
                  </p:nvSpPr>
                  <p:spPr>
                    <a:xfrm>
                      <a:off x="8218532" y="1158743"/>
                      <a:ext cx="1379092" cy="566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</m:t>
                                </m:r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&gt; 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29" name="TextBox 12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218532" y="1158743"/>
                      <a:ext cx="1379092" cy="566332"/>
                    </a:xfrm>
                    <a:prstGeom prst="rect">
                      <a:avLst/>
                    </a:prstGeom>
                    <a:blipFill rotWithShape="0">
                      <a:blip r:embed="rId17"/>
                      <a:stretch>
                        <a:fillRect t="-81818" b="-6233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130" name="Straight Arrow Connector 129"/>
                <p:cNvCxnSpPr/>
                <p:nvPr/>
              </p:nvCxnSpPr>
              <p:spPr>
                <a:xfrm flipV="1">
                  <a:off x="8545900" y="2594436"/>
                  <a:ext cx="0" cy="359221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Arrow Connector 130"/>
                <p:cNvCxnSpPr/>
                <p:nvPr/>
              </p:nvCxnSpPr>
              <p:spPr>
                <a:xfrm flipV="1">
                  <a:off x="8553562" y="1566528"/>
                  <a:ext cx="0" cy="359221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32" name="TextBox 131"/>
                    <p:cNvSpPr txBox="1"/>
                    <p:nvPr/>
                  </p:nvSpPr>
                  <p:spPr>
                    <a:xfrm>
                      <a:off x="7263405" y="1990704"/>
                      <a:ext cx="57419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8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⋯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132" name="TextBox 13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263405" y="1990704"/>
                      <a:ext cx="574195" cy="523220"/>
                    </a:xfrm>
                    <a:prstGeom prst="rect">
                      <a:avLst/>
                    </a:prstGeom>
                    <a:blipFill rotWithShape="0">
                      <a:blip r:embed="rId1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9" name="TextBox 138"/>
                  <p:cNvSpPr txBox="1"/>
                  <p:nvPr/>
                </p:nvSpPr>
                <p:spPr>
                  <a:xfrm>
                    <a:off x="9101493" y="5497628"/>
                    <a:ext cx="90672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&lt;2&gt;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39" name="TextBox 13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101493" y="5497628"/>
                    <a:ext cx="906723" cy="461665"/>
                  </a:xfrm>
                  <a:prstGeom prst="rect">
                    <a:avLst/>
                  </a:prstGeom>
                  <a:blipFill rotWithShape="0">
                    <a:blip r:embed="rId1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0" name="TextBox 139"/>
                  <p:cNvSpPr txBox="1"/>
                  <p:nvPr/>
                </p:nvSpPr>
                <p:spPr>
                  <a:xfrm>
                    <a:off x="10469728" y="5501703"/>
                    <a:ext cx="100925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40" name="TextBox 13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469728" y="5501703"/>
                    <a:ext cx="1009251" cy="461665"/>
                  </a:xfrm>
                  <a:prstGeom prst="rect">
                    <a:avLst/>
                  </a:prstGeom>
                  <a:blipFill rotWithShape="0">
                    <a:blip r:embed="rId2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41" name="Straight Arrow Connector 140"/>
              <p:cNvCxnSpPr/>
              <p:nvPr/>
            </p:nvCxnSpPr>
            <p:spPr>
              <a:xfrm flipV="1">
                <a:off x="8506792" y="4338410"/>
                <a:ext cx="0" cy="297346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Arrow Connector 141"/>
              <p:cNvCxnSpPr/>
              <p:nvPr/>
            </p:nvCxnSpPr>
            <p:spPr>
              <a:xfrm flipV="1">
                <a:off x="9322590" y="4340905"/>
                <a:ext cx="0" cy="297346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3" name="TextBox 142"/>
                  <p:cNvSpPr txBox="1"/>
                  <p:nvPr/>
                </p:nvSpPr>
                <p:spPr>
                  <a:xfrm>
                    <a:off x="8149169" y="4002244"/>
                    <a:ext cx="962635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&lt;1&gt; 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43" name="TextBox 14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149169" y="4002244"/>
                    <a:ext cx="962635" cy="461665"/>
                  </a:xfrm>
                  <a:prstGeom prst="rect">
                    <a:avLst/>
                  </a:prstGeom>
                  <a:blipFill rotWithShape="0">
                    <a:blip r:embed="rId21"/>
                    <a:stretch>
                      <a:fillRect t="-81579" b="-657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4" name="TextBox 143"/>
                  <p:cNvSpPr txBox="1"/>
                  <p:nvPr/>
                </p:nvSpPr>
                <p:spPr>
                  <a:xfrm>
                    <a:off x="8981797" y="3983781"/>
                    <a:ext cx="9626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&lt;2&gt; 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44" name="TextBox 14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981797" y="3983781"/>
                    <a:ext cx="962636" cy="461665"/>
                  </a:xfrm>
                  <a:prstGeom prst="rect">
                    <a:avLst/>
                  </a:prstGeom>
                  <a:blipFill rotWithShape="0">
                    <a:blip r:embed="rId22"/>
                    <a:stretch>
                      <a:fillRect t="-81579" b="-657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45" name="Straight Arrow Connector 144"/>
              <p:cNvCxnSpPr/>
              <p:nvPr/>
            </p:nvCxnSpPr>
            <p:spPr>
              <a:xfrm>
                <a:off x="8803728" y="4914891"/>
                <a:ext cx="263483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Arrow Connector 145"/>
              <p:cNvCxnSpPr/>
              <p:nvPr/>
            </p:nvCxnSpPr>
            <p:spPr>
              <a:xfrm>
                <a:off x="9626863" y="4914891"/>
                <a:ext cx="263483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Arrow Connector 146"/>
              <p:cNvCxnSpPr/>
              <p:nvPr/>
            </p:nvCxnSpPr>
            <p:spPr>
              <a:xfrm>
                <a:off x="10365113" y="4914891"/>
                <a:ext cx="263483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9" name="TextBox 148"/>
            <p:cNvSpPr txBox="1"/>
            <p:nvPr/>
          </p:nvSpPr>
          <p:spPr>
            <a:xfrm>
              <a:off x="7898682" y="6059377"/>
              <a:ext cx="25843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Many to many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855214" y="4053474"/>
            <a:ext cx="6159907" cy="2518879"/>
            <a:chOff x="302642" y="4100392"/>
            <a:chExt cx="6693510" cy="2518879"/>
          </a:xfrm>
        </p:grpSpPr>
        <p:grpSp>
          <p:nvGrpSpPr>
            <p:cNvPr id="6" name="Group 5"/>
            <p:cNvGrpSpPr/>
            <p:nvPr/>
          </p:nvGrpSpPr>
          <p:grpSpPr>
            <a:xfrm>
              <a:off x="302642" y="4100392"/>
              <a:ext cx="6693510" cy="2518879"/>
              <a:chOff x="282488" y="4089512"/>
              <a:chExt cx="6693510" cy="2518879"/>
            </a:xfrm>
          </p:grpSpPr>
          <p:grpSp>
            <p:nvGrpSpPr>
              <p:cNvPr id="154" name="Group 153"/>
              <p:cNvGrpSpPr/>
              <p:nvPr/>
            </p:nvGrpSpPr>
            <p:grpSpPr>
              <a:xfrm>
                <a:off x="282488" y="4089512"/>
                <a:ext cx="6693510" cy="2518879"/>
                <a:chOff x="282488" y="4089512"/>
                <a:chExt cx="6693510" cy="2518879"/>
              </a:xfrm>
            </p:grpSpPr>
            <p:sp>
              <p:nvSpPr>
                <p:cNvPr id="113" name="TextBox 112"/>
                <p:cNvSpPr txBox="1"/>
                <p:nvPr/>
              </p:nvSpPr>
              <p:spPr>
                <a:xfrm>
                  <a:off x="2207921" y="6085171"/>
                  <a:ext cx="258436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latin typeface="Century Schoolbook" charset="0"/>
                      <a:ea typeface="Century Schoolbook" charset="0"/>
                      <a:cs typeface="Century Schoolbook" charset="0"/>
                    </a:rPr>
                    <a:t>Many to many</a:t>
                  </a:r>
                </a:p>
              </p:txBody>
            </p:sp>
            <p:grpSp>
              <p:nvGrpSpPr>
                <p:cNvPr id="123" name="Group 122"/>
                <p:cNvGrpSpPr/>
                <p:nvPr/>
              </p:nvGrpSpPr>
              <p:grpSpPr>
                <a:xfrm>
                  <a:off x="282488" y="4089512"/>
                  <a:ext cx="6693510" cy="1923418"/>
                  <a:chOff x="282488" y="4107578"/>
                  <a:chExt cx="6693510" cy="1923418"/>
                </a:xfrm>
              </p:grpSpPr>
              <p:grpSp>
                <p:nvGrpSpPr>
                  <p:cNvPr id="99" name="Group 98"/>
                  <p:cNvGrpSpPr/>
                  <p:nvPr/>
                </p:nvGrpSpPr>
                <p:grpSpPr>
                  <a:xfrm>
                    <a:off x="282488" y="4796236"/>
                    <a:ext cx="1584846" cy="1049141"/>
                    <a:chOff x="957808" y="3103887"/>
                    <a:chExt cx="2033576" cy="1267457"/>
                  </a:xfrm>
                </p:grpSpPr>
                <p:grpSp>
                  <p:nvGrpSpPr>
                    <p:cNvPr id="107" name="Group 106"/>
                    <p:cNvGrpSpPr/>
                    <p:nvPr/>
                  </p:nvGrpSpPr>
                  <p:grpSpPr>
                    <a:xfrm>
                      <a:off x="957808" y="3103887"/>
                      <a:ext cx="2033576" cy="1267457"/>
                      <a:chOff x="784313" y="2629030"/>
                      <a:chExt cx="3009491" cy="1781813"/>
                    </a:xfrm>
                  </p:grpSpPr>
                  <mc:AlternateContent xmlns:mc="http://schemas.openxmlformats.org/markup-compatibility/2006" xmlns:a14="http://schemas.microsoft.com/office/drawing/2010/main">
                    <mc:Choice Requires="a14">
                      <p:sp>
                        <p:nvSpPr>
                          <p:cNvPr id="109" name="TextBox 108"/>
                          <p:cNvSpPr txBox="1"/>
                          <p:nvPr/>
                        </p:nvSpPr>
                        <p:spPr>
                          <a:xfrm>
                            <a:off x="784313" y="2629030"/>
                            <a:ext cx="905440" cy="461665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/>
                            <a14:m>
                              <m:oMathPara xmlns:m="http://schemas.openxmlformats.org/officeDocument/2006/math">
                                <m:oMathParaPr>
                                  <m:jc m:val="centerGroup"/>
                                </m:oMathParaPr>
                                <m:oMath xmlns:m="http://schemas.openxmlformats.org/officeDocument/2006/math"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&lt;0&gt;</m:t>
                                      </m:r>
                                    </m:sup>
                                  </m:sSup>
                                </m:oMath>
                              </m:oMathPara>
                            </a14:m>
                            <a:endParaRPr lang="en-US" sz="2400" dirty="0"/>
                          </a:p>
                        </p:txBody>
                      </p:sp>
                    </mc:Choice>
                    <mc:Fallback xmlns="">
                      <p:sp>
                        <p:nvSpPr>
                          <p:cNvPr id="109" name="TextBox 108"/>
                          <p:cNvSpPr txBox="1">
                            <a:spLocks noRot="1" noChangeAspect="1" noMove="1" noResize="1" noEditPoints="1" noAdjustHandles="1" noChangeArrowheads="1" noChangeShapeType="1" noTextEdit="1"/>
                          </p:cNvSpPr>
                          <p:nvPr/>
                        </p:nvSpPr>
                        <p:spPr>
                          <a:xfrm>
                            <a:off x="784313" y="2629030"/>
                            <a:ext cx="905440" cy="461665"/>
                          </a:xfrm>
                          <a:prstGeom prst="rect">
                            <a:avLst/>
                          </a:prstGeom>
                          <a:blipFill rotWithShape="0">
                            <a:blip r:embed="rId2"/>
                            <a:stretch>
                              <a:fillRect r="-65823" b="-52273"/>
                            </a:stretch>
                          </a:blipFill>
                        </p:spPr>
                        <p:txBody>
                          <a:bodyPr/>
                          <a:lstStyle/>
                          <a:p>
                            <a:r>
                              <a:rPr lang="en-US">
                                <a:noFill/>
                              </a:rPr>
                              <a:t> </a:t>
                            </a:r>
                          </a:p>
                        </p:txBody>
                      </p:sp>
                    </mc:Fallback>
                  </mc:AlternateContent>
                  <p:sp>
                    <p:nvSpPr>
                      <p:cNvPr id="110" name="Rectangle 109"/>
                      <p:cNvSpPr/>
                      <p:nvPr/>
                    </p:nvSpPr>
                    <p:spPr>
                      <a:xfrm>
                        <a:off x="2880864" y="2629536"/>
                        <a:ext cx="912940" cy="722822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111" name="Straight Arrow Connector 110"/>
                      <p:cNvCxnSpPr/>
                      <p:nvPr/>
                    </p:nvCxnSpPr>
                    <p:spPr>
                      <a:xfrm>
                        <a:off x="2224788" y="2971128"/>
                        <a:ext cx="500332" cy="0"/>
                      </a:xfrm>
                      <a:prstGeom prst="straightConnector1">
                        <a:avLst/>
                      </a:prstGeom>
                      <a:ln w="15875">
                        <a:solidFill>
                          <a:schemeClr val="tx1"/>
                        </a:solidFill>
                        <a:tailEnd type="triangle" w="lg" len="lg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mc:AlternateContent xmlns:mc="http://schemas.openxmlformats.org/markup-compatibility/2006" xmlns:a14="http://schemas.microsoft.com/office/drawing/2010/main">
                    <mc:Choice Requires="a14">
                      <p:sp>
                        <p:nvSpPr>
                          <p:cNvPr id="112" name="TextBox 111"/>
                          <p:cNvSpPr txBox="1"/>
                          <p:nvPr/>
                        </p:nvSpPr>
                        <p:spPr>
                          <a:xfrm>
                            <a:off x="2880864" y="3949178"/>
                            <a:ext cx="906723" cy="461665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pPr/>
                            <a14:m>
                              <m:oMathPara xmlns:m="http://schemas.openxmlformats.org/officeDocument/2006/math">
                                <m:oMathParaPr>
                                  <m:jc m:val="centerGroup"/>
                                </m:oMathParaPr>
                                <m:oMath xmlns:m="http://schemas.openxmlformats.org/officeDocument/2006/math"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&lt;1&gt;</m:t>
                                      </m:r>
                                    </m:sup>
                                  </m:sSup>
                                </m:oMath>
                              </m:oMathPara>
                            </a14:m>
                            <a:endParaRPr lang="en-US" sz="2400" dirty="0"/>
                          </a:p>
                        </p:txBody>
                      </p:sp>
                    </mc:Choice>
                    <mc:Fallback xmlns="">
                      <p:sp>
                        <p:nvSpPr>
                          <p:cNvPr id="112" name="TextBox 111"/>
                          <p:cNvSpPr txBox="1">
                            <a:spLocks noRot="1" noChangeAspect="1" noMove="1" noResize="1" noEditPoints="1" noAdjustHandles="1" noChangeArrowheads="1" noChangeShapeType="1" noTextEdit="1"/>
                          </p:cNvSpPr>
                          <p:nvPr/>
                        </p:nvSpPr>
                        <p:spPr>
                          <a:xfrm>
                            <a:off x="2880864" y="3949178"/>
                            <a:ext cx="906723" cy="461665"/>
                          </a:xfrm>
                          <a:prstGeom prst="rect">
                            <a:avLst/>
                          </a:prstGeom>
                          <a:blipFill rotWithShape="0">
                            <a:blip r:embed="rId11"/>
                            <a:stretch>
                              <a:fillRect r="-67089" b="-48889"/>
                            </a:stretch>
                          </a:blipFill>
                        </p:spPr>
                        <p:txBody>
                          <a:bodyPr/>
                          <a:lstStyle/>
                          <a:p>
                            <a:r>
                              <a:rPr lang="en-US">
                                <a:noFill/>
                              </a:rPr>
                              <a:t> </a:t>
                            </a:r>
                          </a:p>
                        </p:txBody>
                      </p:sp>
                    </mc:Fallback>
                  </mc:AlternateContent>
                </p:grpSp>
                <p:cxnSp>
                  <p:nvCxnSpPr>
                    <p:cNvPr id="108" name="Straight Arrow Connector 107"/>
                    <p:cNvCxnSpPr/>
                    <p:nvPr/>
                  </p:nvCxnSpPr>
                  <p:spPr>
                    <a:xfrm flipV="1">
                      <a:off x="2680845" y="3683726"/>
                      <a:ext cx="0" cy="359221"/>
                    </a:xfrm>
                    <a:prstGeom prst="straightConnector1">
                      <a:avLst/>
                    </a:prstGeom>
                    <a:ln w="15875">
                      <a:solidFill>
                        <a:schemeClr val="tx1"/>
                      </a:solidFill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00" name="Rectangle 99"/>
                  <p:cNvSpPr/>
                  <p:nvPr/>
                </p:nvSpPr>
                <p:spPr>
                  <a:xfrm>
                    <a:off x="2867387" y="4799029"/>
                    <a:ext cx="480770" cy="425601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01" name="Straight Arrow Connector 100"/>
                  <p:cNvCxnSpPr/>
                  <p:nvPr/>
                </p:nvCxnSpPr>
                <p:spPr>
                  <a:xfrm flipV="1">
                    <a:off x="3106135" y="5278694"/>
                    <a:ext cx="0" cy="297346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2" name="Rectangle 101"/>
                  <p:cNvSpPr/>
                  <p:nvPr/>
                </p:nvSpPr>
                <p:spPr>
                  <a:xfrm>
                    <a:off x="4299043" y="4816310"/>
                    <a:ext cx="480770" cy="425601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03" name="TextBox 102"/>
                      <p:cNvSpPr txBox="1"/>
                      <p:nvPr/>
                    </p:nvSpPr>
                    <p:spPr>
                      <a:xfrm>
                        <a:off x="4282659" y="4107578"/>
                        <a:ext cx="9753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&lt;1&gt;</m:t>
                                      </m:r>
                                    </m:sup>
                                  </m:sSup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 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103" name="TextBox 102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282659" y="4107578"/>
                        <a:ext cx="975395" cy="461665"/>
                      </a:xfrm>
                      <a:prstGeom prst="rect">
                        <a:avLst/>
                      </a:prstGeom>
                      <a:blipFill rotWithShape="0">
                        <a:blip r:embed="rId23"/>
                        <a:stretch>
                          <a:fillRect l="-1351" t="-97368" r="-1351" b="-50000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105" name="Straight Arrow Connector 104"/>
                  <p:cNvCxnSpPr/>
                  <p:nvPr/>
                </p:nvCxnSpPr>
                <p:spPr>
                  <a:xfrm flipV="1">
                    <a:off x="4543762" y="4445123"/>
                    <a:ext cx="0" cy="297346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06" name="TextBox 105"/>
                      <p:cNvSpPr txBox="1"/>
                      <p:nvPr/>
                    </p:nvSpPr>
                    <p:spPr>
                      <a:xfrm>
                        <a:off x="3600474" y="4748736"/>
                        <a:ext cx="447493" cy="43309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80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⋯</m:t>
                              </m:r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106" name="TextBox 105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00474" y="4748736"/>
                        <a:ext cx="447493" cy="433097"/>
                      </a:xfrm>
                      <a:prstGeom prst="rect">
                        <a:avLst/>
                      </a:prstGeom>
                      <a:blipFill rotWithShape="0">
                        <a:blip r:embed="rId24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14" name="TextBox 113"/>
                      <p:cNvSpPr txBox="1"/>
                      <p:nvPr/>
                    </p:nvSpPr>
                    <p:spPr>
                      <a:xfrm>
                        <a:off x="2894383" y="5569331"/>
                        <a:ext cx="1096678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114" name="TextBox 113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894383" y="5569331"/>
                        <a:ext cx="1096678" cy="461665"/>
                      </a:xfrm>
                      <a:prstGeom prst="rect">
                        <a:avLst/>
                      </a:prstGeom>
                      <a:blipFill>
                        <a:blip r:embed="rId25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115" name="Straight Arrow Connector 114"/>
                  <p:cNvCxnSpPr/>
                  <p:nvPr/>
                </p:nvCxnSpPr>
                <p:spPr>
                  <a:xfrm>
                    <a:off x="1907862" y="5012784"/>
                    <a:ext cx="263483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" name="Straight Arrow Connector 115"/>
                  <p:cNvCxnSpPr/>
                  <p:nvPr/>
                </p:nvCxnSpPr>
                <p:spPr>
                  <a:xfrm>
                    <a:off x="3388777" y="5012784"/>
                    <a:ext cx="263483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Straight Arrow Connector 116"/>
                  <p:cNvCxnSpPr/>
                  <p:nvPr/>
                </p:nvCxnSpPr>
                <p:spPr>
                  <a:xfrm>
                    <a:off x="4021410" y="5024659"/>
                    <a:ext cx="263483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8" name="Rectangle 117"/>
                  <p:cNvSpPr/>
                  <p:nvPr/>
                </p:nvSpPr>
                <p:spPr>
                  <a:xfrm>
                    <a:off x="5810632" y="4816310"/>
                    <a:ext cx="480770" cy="425601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19" name="TextBox 118"/>
                      <p:cNvSpPr txBox="1"/>
                      <p:nvPr/>
                    </p:nvSpPr>
                    <p:spPr>
                      <a:xfrm>
                        <a:off x="5794247" y="4107578"/>
                        <a:ext cx="1181751" cy="46878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b="0" i="1" smtClean="0">
                                              <a:latin typeface="Cambria Math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&lt;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𝑇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𝑦</m:t>
                                          </m:r>
                                        </m:sub>
                                      </m:s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&gt;</m:t>
                                      </m:r>
                                    </m:sup>
                                  </m:sSup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 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119" name="TextBox 118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794247" y="4107578"/>
                        <a:ext cx="1181751" cy="468783"/>
                      </a:xfrm>
                      <a:prstGeom prst="rect">
                        <a:avLst/>
                      </a:prstGeom>
                      <a:blipFill>
                        <a:blip r:embed="rId26"/>
                        <a:stretch>
                          <a:fillRect t="-2597" b="-9091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120" name="Straight Arrow Connector 119"/>
                  <p:cNvCxnSpPr/>
                  <p:nvPr/>
                </p:nvCxnSpPr>
                <p:spPr>
                  <a:xfrm flipV="1">
                    <a:off x="6055351" y="4445123"/>
                    <a:ext cx="0" cy="297346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Arrow Connector 120"/>
                  <p:cNvCxnSpPr/>
                  <p:nvPr/>
                </p:nvCxnSpPr>
                <p:spPr>
                  <a:xfrm>
                    <a:off x="4808616" y="5012784"/>
                    <a:ext cx="263483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151" name="Straight Arrow Connector 150"/>
              <p:cNvCxnSpPr/>
              <p:nvPr/>
            </p:nvCxnSpPr>
            <p:spPr>
              <a:xfrm>
                <a:off x="5500245" y="5006355"/>
                <a:ext cx="263483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6" name="TextBox 155"/>
                  <p:cNvSpPr txBox="1"/>
                  <p:nvPr/>
                </p:nvSpPr>
                <p:spPr>
                  <a:xfrm>
                    <a:off x="5041568" y="4736608"/>
                    <a:ext cx="447493" cy="43309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80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⋯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56" name="TextBox 15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041568" y="4736608"/>
                    <a:ext cx="447493" cy="433097"/>
                  </a:xfrm>
                  <a:prstGeom prst="rect">
                    <a:avLst/>
                  </a:prstGeom>
                  <a:blipFill rotWithShape="0">
                    <a:blip r:embed="rId2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62" name="Straight Arrow Connector 161"/>
            <p:cNvCxnSpPr/>
            <p:nvPr/>
          </p:nvCxnSpPr>
          <p:spPr>
            <a:xfrm>
              <a:off x="2592614" y="5021924"/>
              <a:ext cx="26348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3" name="TextBox 162"/>
                <p:cNvSpPr txBox="1"/>
                <p:nvPr/>
              </p:nvSpPr>
              <p:spPr>
                <a:xfrm>
                  <a:off x="2143315" y="4756866"/>
                  <a:ext cx="447493" cy="4330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⋯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63" name="TextBox 16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43315" y="4756866"/>
                  <a:ext cx="447493" cy="433097"/>
                </a:xfrm>
                <a:prstGeom prst="rect">
                  <a:avLst/>
                </a:prstGeom>
                <a:blipFill rotWithShape="0">
                  <a:blip r:embed="rId2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64" name="Straight Arrow Connector 163"/>
          <p:cNvCxnSpPr/>
          <p:nvPr/>
        </p:nvCxnSpPr>
        <p:spPr>
          <a:xfrm flipV="1">
            <a:off x="6284908" y="2561779"/>
            <a:ext cx="0" cy="297346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5D5B050-51E4-4A43-85BF-097F5BBB1C95}"/>
                  </a:ext>
                </a:extLst>
              </p14:cNvPr>
              <p14:cNvContentPartPr/>
              <p14:nvPr/>
            </p14:nvContentPartPr>
            <p14:xfrm>
              <a:off x="380880" y="1987560"/>
              <a:ext cx="952920" cy="4510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5D5B050-51E4-4A43-85BF-097F5BBB1C95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371520" y="1978200"/>
                <a:ext cx="971640" cy="46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9E111AD0-B238-4564-BAF8-713979670DD1}"/>
                  </a:ext>
                </a:extLst>
              </p14:cNvPr>
              <p14:cNvContentPartPr/>
              <p14:nvPr/>
            </p14:nvContentPartPr>
            <p14:xfrm>
              <a:off x="4336920" y="6153120"/>
              <a:ext cx="889560" cy="3304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9E111AD0-B238-4564-BAF8-713979670DD1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327560" y="6143760"/>
                <a:ext cx="908280" cy="3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649B182-F194-4FEB-9DA2-62A4353C5E49}"/>
                  </a:ext>
                </a:extLst>
              </p14:cNvPr>
              <p14:cNvContentPartPr/>
              <p14:nvPr/>
            </p14:nvContentPartPr>
            <p14:xfrm>
              <a:off x="3168720" y="1143000"/>
              <a:ext cx="8547480" cy="4870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649B182-F194-4FEB-9DA2-62A4353C5E49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3159360" y="1133640"/>
                <a:ext cx="8566200" cy="488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87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Examples of sequence 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01" name="Group 100"/>
          <p:cNvGrpSpPr/>
          <p:nvPr/>
        </p:nvGrpSpPr>
        <p:grpSpPr>
          <a:xfrm>
            <a:off x="178994" y="1614114"/>
            <a:ext cx="11496143" cy="942975"/>
            <a:chOff x="178994" y="2060516"/>
            <a:chExt cx="11496143" cy="942975"/>
          </a:xfrm>
        </p:grpSpPr>
        <p:sp>
          <p:nvSpPr>
            <p:cNvPr id="45" name="TextBox 44"/>
            <p:cNvSpPr txBox="1"/>
            <p:nvPr/>
          </p:nvSpPr>
          <p:spPr>
            <a:xfrm>
              <a:off x="178994" y="2323572"/>
              <a:ext cx="26484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Music generation</a:t>
              </a:r>
            </a:p>
          </p:txBody>
        </p:sp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2"/>
            <a:srcRect l="29075" t="63067" r="51253" b="29284"/>
            <a:stretch/>
          </p:blipFill>
          <p:spPr>
            <a:xfrm>
              <a:off x="8925760" y="2060516"/>
              <a:ext cx="2749377" cy="94297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TextBox 62"/>
                <p:cNvSpPr txBox="1"/>
                <p:nvPr/>
              </p:nvSpPr>
              <p:spPr>
                <a:xfrm>
                  <a:off x="5339504" y="2221207"/>
                  <a:ext cx="492443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∅</m:t>
                        </m:r>
                      </m:oMath>
                    </m:oMathPara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63" name="TextBox 6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39504" y="2221207"/>
                  <a:ext cx="492443" cy="52322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5" name="Straight Arrow Connector 64"/>
            <p:cNvCxnSpPr/>
            <p:nvPr/>
          </p:nvCxnSpPr>
          <p:spPr>
            <a:xfrm>
              <a:off x="7514169" y="2557647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/>
          <p:cNvGrpSpPr/>
          <p:nvPr/>
        </p:nvGrpSpPr>
        <p:grpSpPr>
          <a:xfrm>
            <a:off x="178994" y="517772"/>
            <a:ext cx="12449881" cy="1757363"/>
            <a:chOff x="178994" y="731501"/>
            <a:chExt cx="12449881" cy="1757363"/>
          </a:xfrm>
        </p:grpSpPr>
        <p:sp>
          <p:nvSpPr>
            <p:cNvPr id="9" name="TextBox 8"/>
            <p:cNvSpPr txBox="1"/>
            <p:nvPr/>
          </p:nvSpPr>
          <p:spPr>
            <a:xfrm>
              <a:off x="178994" y="1305849"/>
              <a:ext cx="29775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Speech recognition</a:t>
              </a:r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/>
            <a:srcRect l="-1" t="24417" r="40431" b="17652"/>
            <a:stretch/>
          </p:blipFill>
          <p:spPr>
            <a:xfrm>
              <a:off x="4334377" y="731501"/>
              <a:ext cx="2589257" cy="1757363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8452696" y="1167772"/>
              <a:ext cx="41761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“The quick brown fox jumped over the lazy dog.”</a:t>
              </a:r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>
              <a:off x="7514169" y="1521715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178994" y="2456881"/>
            <a:ext cx="11308945" cy="707886"/>
            <a:chOff x="178994" y="3037197"/>
            <a:chExt cx="11308945" cy="707886"/>
          </a:xfrm>
        </p:grpSpPr>
        <p:sp>
          <p:nvSpPr>
            <p:cNvPr id="67" name="TextBox 66"/>
            <p:cNvSpPr txBox="1"/>
            <p:nvPr/>
          </p:nvSpPr>
          <p:spPr>
            <a:xfrm>
              <a:off x="178994" y="3160307"/>
              <a:ext cx="36070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Sentiment classification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021857" y="3037197"/>
              <a:ext cx="321430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“There is nothing to like in this movie.”</a:t>
              </a:r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>
              <a:off x="7514169" y="3399076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oup 75"/>
            <p:cNvGrpSpPr/>
            <p:nvPr/>
          </p:nvGrpSpPr>
          <p:grpSpPr>
            <a:xfrm>
              <a:off x="9182935" y="3266545"/>
              <a:ext cx="2305004" cy="377607"/>
              <a:chOff x="8533045" y="3242433"/>
              <a:chExt cx="2305004" cy="377607"/>
            </a:xfrm>
          </p:grpSpPr>
          <p:sp>
            <p:nvSpPr>
              <p:cNvPr id="71" name="5-Point Star 70"/>
              <p:cNvSpPr/>
              <p:nvPr/>
            </p:nvSpPr>
            <p:spPr>
              <a:xfrm>
                <a:off x="8533045" y="3247680"/>
                <a:ext cx="400050" cy="372303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5-Point Star 71"/>
              <p:cNvSpPr/>
              <p:nvPr/>
            </p:nvSpPr>
            <p:spPr>
              <a:xfrm>
                <a:off x="9009284" y="3242434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5-Point Star 72"/>
              <p:cNvSpPr/>
              <p:nvPr/>
            </p:nvSpPr>
            <p:spPr>
              <a:xfrm>
                <a:off x="9485522" y="3242434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5-Point Star 73"/>
              <p:cNvSpPr/>
              <p:nvPr/>
            </p:nvSpPr>
            <p:spPr>
              <a:xfrm>
                <a:off x="9961760" y="3247737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5-Point Star 74"/>
              <p:cNvSpPr/>
              <p:nvPr/>
            </p:nvSpPr>
            <p:spPr>
              <a:xfrm>
                <a:off x="10437999" y="3242433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3" name="Group 102"/>
          <p:cNvGrpSpPr/>
          <p:nvPr/>
        </p:nvGrpSpPr>
        <p:grpSpPr>
          <a:xfrm>
            <a:off x="184387" y="3348280"/>
            <a:ext cx="11815440" cy="461665"/>
            <a:chOff x="184387" y="4018442"/>
            <a:chExt cx="11815440" cy="461665"/>
          </a:xfrm>
        </p:grpSpPr>
        <p:sp>
          <p:nvSpPr>
            <p:cNvPr id="77" name="TextBox 76"/>
            <p:cNvSpPr txBox="1"/>
            <p:nvPr/>
          </p:nvSpPr>
          <p:spPr>
            <a:xfrm>
              <a:off x="184387" y="4018442"/>
              <a:ext cx="35269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DNA sequence analysis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979926" y="4068782"/>
              <a:ext cx="3390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AGCCCCTGTGAGGAACTAG</a:t>
              </a:r>
            </a:p>
          </p:txBody>
        </p:sp>
        <p:cxnSp>
          <p:nvCxnSpPr>
            <p:cNvPr id="79" name="Straight Arrow Connector 78"/>
            <p:cNvCxnSpPr/>
            <p:nvPr/>
          </p:nvCxnSpPr>
          <p:spPr>
            <a:xfrm>
              <a:off x="7514169" y="4263561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/>
            <p:cNvSpPr txBox="1"/>
            <p:nvPr/>
          </p:nvSpPr>
          <p:spPr>
            <a:xfrm>
              <a:off x="8609155" y="4055129"/>
              <a:ext cx="3390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AG</a:t>
              </a:r>
              <a:r>
                <a:rPr lang="en-US" dirty="0">
                  <a:solidFill>
                    <a:srgbClr val="FF000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CCCCTGTGAGGAACT</a:t>
              </a:r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AG</a:t>
              </a:r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12268913" y="4072495"/>
            <a:ext cx="2829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Plasmid sequence AP4 Oligo</a:t>
            </a:r>
          </a:p>
        </p:txBody>
      </p:sp>
      <p:grpSp>
        <p:nvGrpSpPr>
          <p:cNvPr id="104" name="Group 103"/>
          <p:cNvGrpSpPr/>
          <p:nvPr/>
        </p:nvGrpSpPr>
        <p:grpSpPr>
          <a:xfrm>
            <a:off x="185066" y="4058510"/>
            <a:ext cx="11856975" cy="718505"/>
            <a:chOff x="185066" y="4828043"/>
            <a:chExt cx="11856975" cy="718505"/>
          </a:xfrm>
        </p:grpSpPr>
        <p:sp>
          <p:nvSpPr>
            <p:cNvPr id="82" name="TextBox 81"/>
            <p:cNvSpPr txBox="1"/>
            <p:nvPr/>
          </p:nvSpPr>
          <p:spPr>
            <a:xfrm>
              <a:off x="185066" y="4838662"/>
              <a:ext cx="3076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Machine translation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887412" y="4828043"/>
              <a:ext cx="3483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Voulez-vous chanter avec moi?</a:t>
              </a:r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>
              <a:off x="7514169" y="5086150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/>
          </p:nvSpPr>
          <p:spPr>
            <a:xfrm>
              <a:off x="8558855" y="4838662"/>
              <a:ext cx="3483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Do you want to sing with me?</a:t>
              </a:r>
            </a:p>
          </p:txBody>
        </p:sp>
      </p:grpSp>
      <p:pic>
        <p:nvPicPr>
          <p:cNvPr id="91" name="Picture 9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438" y="8001811"/>
            <a:ext cx="482042" cy="896259"/>
          </a:xfrm>
          <a:prstGeom prst="rect">
            <a:avLst/>
          </a:prstGeom>
        </p:spPr>
      </p:pic>
      <p:grpSp>
        <p:nvGrpSpPr>
          <p:cNvPr id="105" name="Group 104"/>
          <p:cNvGrpSpPr/>
          <p:nvPr/>
        </p:nvGrpSpPr>
        <p:grpSpPr>
          <a:xfrm>
            <a:off x="182880" y="4855111"/>
            <a:ext cx="10797123" cy="844378"/>
            <a:chOff x="182880" y="5535928"/>
            <a:chExt cx="10797123" cy="844378"/>
          </a:xfrm>
        </p:grpSpPr>
        <p:sp>
          <p:nvSpPr>
            <p:cNvPr id="86" name="TextBox 85"/>
            <p:cNvSpPr txBox="1"/>
            <p:nvPr/>
          </p:nvSpPr>
          <p:spPr>
            <a:xfrm>
              <a:off x="182880" y="5651581"/>
              <a:ext cx="38154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Video activity recognition</a:t>
              </a: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4402334" y="5535928"/>
              <a:ext cx="2372797" cy="844378"/>
              <a:chOff x="4402334" y="5535928"/>
              <a:chExt cx="2372797" cy="844378"/>
            </a:xfrm>
          </p:grpSpPr>
          <p:pic>
            <p:nvPicPr>
              <p:cNvPr id="87" name="Picture 86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02334" y="5535929"/>
                <a:ext cx="553931" cy="844376"/>
              </a:xfrm>
              <a:prstGeom prst="rect">
                <a:avLst/>
              </a:prstGeom>
            </p:spPr>
          </p:pic>
          <p:pic>
            <p:nvPicPr>
              <p:cNvPr id="88" name="Picture 87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4572"/>
              <a:stretch/>
            </p:blipFill>
            <p:spPr>
              <a:xfrm>
                <a:off x="5622662" y="5535928"/>
                <a:ext cx="545607" cy="844377"/>
              </a:xfrm>
              <a:prstGeom prst="rect">
                <a:avLst/>
              </a:prstGeom>
            </p:spPr>
          </p:pic>
          <p:pic>
            <p:nvPicPr>
              <p:cNvPr id="89" name="Picture 88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21200" y="5535928"/>
                <a:ext cx="553931" cy="844377"/>
              </a:xfrm>
              <a:prstGeom prst="rect">
                <a:avLst/>
              </a:prstGeom>
            </p:spPr>
          </p:pic>
          <p:pic>
            <p:nvPicPr>
              <p:cNvPr id="90" name="Picture 89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21045" y="5535928"/>
                <a:ext cx="545606" cy="844378"/>
              </a:xfrm>
              <a:prstGeom prst="rect">
                <a:avLst/>
              </a:prstGeom>
            </p:spPr>
          </p:pic>
        </p:grpSp>
        <p:cxnSp>
          <p:nvCxnSpPr>
            <p:cNvPr id="93" name="Straight Arrow Connector 92"/>
            <p:cNvCxnSpPr/>
            <p:nvPr/>
          </p:nvCxnSpPr>
          <p:spPr>
            <a:xfrm>
              <a:off x="7514169" y="5967598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/>
            <p:cNvSpPr txBox="1"/>
            <p:nvPr/>
          </p:nvSpPr>
          <p:spPr>
            <a:xfrm>
              <a:off x="9763003" y="5696415"/>
              <a:ext cx="1217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Running</a:t>
              </a: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82880" y="5876548"/>
            <a:ext cx="12086032" cy="715604"/>
            <a:chOff x="347877" y="6357015"/>
            <a:chExt cx="12086032" cy="715604"/>
          </a:xfrm>
        </p:grpSpPr>
        <p:sp>
          <p:nvSpPr>
            <p:cNvPr id="95" name="TextBox 94"/>
            <p:cNvSpPr txBox="1"/>
            <p:nvPr/>
          </p:nvSpPr>
          <p:spPr>
            <a:xfrm>
              <a:off x="347877" y="6357015"/>
              <a:ext cx="3634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Name entity recognition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098666" y="6364733"/>
              <a:ext cx="3483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Yesterday, Harry Potter met Hermione Granger.</a:t>
              </a:r>
            </a:p>
          </p:txBody>
        </p:sp>
        <p:cxnSp>
          <p:nvCxnSpPr>
            <p:cNvPr id="97" name="Straight Arrow Connector 96"/>
            <p:cNvCxnSpPr/>
            <p:nvPr/>
          </p:nvCxnSpPr>
          <p:spPr>
            <a:xfrm>
              <a:off x="7679166" y="6626939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/>
          </p:nvSpPr>
          <p:spPr>
            <a:xfrm>
              <a:off x="8999154" y="6364733"/>
              <a:ext cx="343475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Yesterday, </a:t>
              </a:r>
              <a:r>
                <a:rPr lang="en-US" sz="2000" dirty="0">
                  <a:solidFill>
                    <a:srgbClr val="FF000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Harry Potter  </a:t>
              </a:r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met </a:t>
              </a:r>
              <a:r>
                <a:rPr lang="en-US" sz="2000" dirty="0">
                  <a:solidFill>
                    <a:srgbClr val="FF000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Hermione Granger</a:t>
              </a:r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116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Language model and </a:t>
            </a:r>
            <a:r>
              <a:rPr lang="en-US" sz="6600"/>
              <a:t>sequence generation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5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What is language modelling?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0081" y="1139111"/>
            <a:ext cx="3308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Speech recognition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602379" y="1774837"/>
            <a:ext cx="3946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The apple and pair salad.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602379" y="2478692"/>
            <a:ext cx="4004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The apple and pear salad.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1602379" y="3182547"/>
                <a:ext cx="475918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𝑃</m:t>
                    </m:r>
                    <m:r>
                      <a:rPr lang="en-US" sz="2800" b="0" i="1" dirty="0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(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The apple and pair salad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)=</m:t>
                    </m:r>
                  </m:oMath>
                </a14:m>
                <a:endParaRPr lang="en-US" sz="24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2379" y="3182547"/>
                <a:ext cx="4759188" cy="523220"/>
              </a:xfrm>
              <a:prstGeom prst="rect">
                <a:avLst/>
              </a:prstGeom>
              <a:blipFill rotWithShape="0">
                <a:blip r:embed="rId2"/>
                <a:stretch>
                  <a:fillRect b="-23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/>
              <p:cNvSpPr txBox="1"/>
              <p:nvPr/>
            </p:nvSpPr>
            <p:spPr>
              <a:xfrm>
                <a:off x="1602379" y="3947958"/>
                <a:ext cx="481689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𝑃</m:t>
                    </m:r>
                    <m:r>
                      <a:rPr lang="en-US" sz="2800" b="0" i="1" dirty="0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(</m:t>
                    </m:r>
                  </m:oMath>
                </a14:m>
                <a:r>
                  <a:rPr lang="en-US" sz="2400" dirty="0">
                    <a:latin typeface="Century Schoolbook" charset="0"/>
                    <a:ea typeface="Century Schoolbook" charset="0"/>
                    <a:cs typeface="Century Schoolbook" charset="0"/>
                  </a:rPr>
                  <a:t>The apple and pear salad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)=</m:t>
                    </m:r>
                  </m:oMath>
                </a14:m>
                <a:endParaRPr lang="en-US" sz="24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50" name="Text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2379" y="3947958"/>
                <a:ext cx="4816896" cy="523220"/>
              </a:xfrm>
              <a:prstGeom prst="rect">
                <a:avLst/>
              </a:prstGeom>
              <a:blipFill rotWithShape="0">
                <a:blip r:embed="rId3"/>
                <a:stretch>
                  <a:fillRect b="-2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79726D7-59BA-48BC-AE0C-A7241A41EEEC}"/>
                  </a:ext>
                </a:extLst>
              </p14:cNvPr>
              <p14:cNvContentPartPr/>
              <p14:nvPr/>
            </p14:nvContentPartPr>
            <p14:xfrm>
              <a:off x="1117440" y="2190600"/>
              <a:ext cx="8312760" cy="31690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79726D7-59BA-48BC-AE0C-A7241A41EEE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08080" y="2181240"/>
                <a:ext cx="8331480" cy="318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413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5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Language modelling with an RNN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52423" y="1259859"/>
            <a:ext cx="6994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Training set: large corpus of english text.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52423" y="3153627"/>
            <a:ext cx="89755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Cats average 15 hours of sleep a day.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52423" y="5232062"/>
            <a:ext cx="105288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The Egyptian Mau is a bread of cat. &lt;EOS&gt;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C2EDEB3-DAA7-40AC-A9B5-CD1DF717A3C7}"/>
                  </a:ext>
                </a:extLst>
              </p14:cNvPr>
              <p14:cNvContentPartPr/>
              <p14:nvPr/>
            </p14:nvContentPartPr>
            <p14:xfrm>
              <a:off x="482760" y="1739880"/>
              <a:ext cx="11366640" cy="4686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C2EDEB3-DAA7-40AC-A9B5-CD1DF717A3C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400" y="1730520"/>
                <a:ext cx="11385360" cy="470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29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RNN model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3033" y="4350309"/>
            <a:ext cx="6566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Cats average 15 hours of sleep a day. &lt;EOS&gt;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738645" y="5048377"/>
                <a:ext cx="5113772" cy="9885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ℒ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 </m:t>
                          </m:r>
                        </m:e>
                      </m:nary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bSup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charset="0"/>
                                </a:rPr>
                                <m:t>log</m:t>
                              </m:r>
                            </m:fName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func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b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645" y="5048377"/>
                <a:ext cx="5113772" cy="98854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38645" y="5826852"/>
                <a:ext cx="3861378" cy="9884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 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</m:sub>
                        <m:sup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 </m:t>
                          </m:r>
                        </m:e>
                      </m:nary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ℒ</m:t>
                          </m:r>
                        </m:e>
                        <m:sup>
                          <m:r>
                            <a:rPr lang="en-US" sz="2400" i="1">
                              <a:latin typeface="Cambria Math" charset="0"/>
                            </a:rPr>
                            <m:t>&lt;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i="1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  <m:r>
                            <a:rPr lang="en-US" sz="2400" i="1">
                              <a:latin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645" y="5826852"/>
                <a:ext cx="3861378" cy="98847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89F457A-C08B-4102-A178-3E0D6E1BF29E}"/>
                  </a:ext>
                </a:extLst>
              </p14:cNvPr>
              <p14:cNvContentPartPr/>
              <p14:nvPr/>
            </p14:nvContentPartPr>
            <p14:xfrm>
              <a:off x="291960" y="177840"/>
              <a:ext cx="11710080" cy="58104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89F457A-C08B-4102-A178-3E0D6E1BF29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2600" y="168480"/>
                <a:ext cx="11728800" cy="582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314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Sampling novel sequences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319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Sampling a sequence from a trained RNN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19341D-AAD6-45E7-8660-2DC57F30CD6A}"/>
              </a:ext>
            </a:extLst>
          </p:cNvPr>
          <p:cNvGrpSpPr/>
          <p:nvPr/>
        </p:nvGrpSpPr>
        <p:grpSpPr>
          <a:xfrm>
            <a:off x="1553340" y="849739"/>
            <a:ext cx="8579201" cy="2671937"/>
            <a:chOff x="1358185" y="1412749"/>
            <a:chExt cx="8844723" cy="288324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/>
                <p:cNvSpPr txBox="1"/>
                <p:nvPr/>
              </p:nvSpPr>
              <p:spPr>
                <a:xfrm>
                  <a:off x="1358185" y="2668354"/>
                  <a:ext cx="776116" cy="4292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&lt;0&gt;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2" name="TextBox 3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58185" y="2668354"/>
                  <a:ext cx="776116" cy="429219"/>
                </a:xfrm>
                <a:prstGeom prst="rect">
                  <a:avLst/>
                </a:prstGeom>
                <a:blipFill>
                  <a:blip r:embed="rId2"/>
                  <a:stretch>
                    <a:fillRect r="-6504" b="-151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3" name="Rectangle 32"/>
            <p:cNvSpPr/>
            <p:nvPr/>
          </p:nvSpPr>
          <p:spPr>
            <a:xfrm>
              <a:off x="2921237" y="2593791"/>
              <a:ext cx="782545" cy="67202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358869" y="2866357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TextBox 34"/>
                <p:cNvSpPr txBox="1"/>
                <p:nvPr/>
              </p:nvSpPr>
              <p:spPr>
                <a:xfrm>
                  <a:off x="2921237" y="3803103"/>
                  <a:ext cx="777216" cy="4292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&lt;1&gt;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5" name="TextBox 3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21237" y="3803103"/>
                  <a:ext cx="777216" cy="429219"/>
                </a:xfrm>
                <a:prstGeom prst="rect">
                  <a:avLst/>
                </a:prstGeom>
                <a:blipFill>
                  <a:blip r:embed="rId3"/>
                  <a:stretch>
                    <a:fillRect r="-7317" b="-307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1" name="Straight Arrow Connector 30"/>
            <p:cNvCxnSpPr/>
            <p:nvPr/>
          </p:nvCxnSpPr>
          <p:spPr>
            <a:xfrm flipV="1">
              <a:off x="3309856" y="3333595"/>
              <a:ext cx="0" cy="469507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4249117" y="2593790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V="1">
              <a:off x="4637725" y="333753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/>
            <p:cNvSpPr/>
            <p:nvPr/>
          </p:nvSpPr>
          <p:spPr>
            <a:xfrm>
              <a:off x="8826838" y="2593790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/>
                <p:cNvSpPr txBox="1"/>
                <p:nvPr/>
              </p:nvSpPr>
              <p:spPr>
                <a:xfrm>
                  <a:off x="8453494" y="1530000"/>
                  <a:ext cx="1749414" cy="74020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53494" y="1530000"/>
                  <a:ext cx="1749414" cy="740205"/>
                </a:xfrm>
                <a:prstGeom prst="rect">
                  <a:avLst/>
                </a:prstGeom>
                <a:blipFill>
                  <a:blip r:embed="rId4"/>
                  <a:stretch>
                    <a:fillRect t="-177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7" name="Straight Arrow Connector 26"/>
            <p:cNvCxnSpPr/>
            <p:nvPr/>
          </p:nvCxnSpPr>
          <p:spPr>
            <a:xfrm flipV="1">
              <a:off x="9215446" y="3364824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V="1">
              <a:off x="9225166" y="2021331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/>
                <p:cNvSpPr txBox="1"/>
                <p:nvPr/>
              </p:nvSpPr>
              <p:spPr>
                <a:xfrm>
                  <a:off x="7213261" y="2603440"/>
                  <a:ext cx="728381" cy="6838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⋯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9" name="TextBox 2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13261" y="2603440"/>
                  <a:ext cx="728381" cy="683857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3968633" y="3809539"/>
                  <a:ext cx="91294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&lt;1&gt;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68633" y="3809539"/>
                  <a:ext cx="912942" cy="461665"/>
                </a:xfrm>
                <a:prstGeom prst="rect">
                  <a:avLst/>
                </a:prstGeom>
                <a:blipFill>
                  <a:blip r:embed="rId6"/>
                  <a:stretch>
                    <a:fillRect b="-1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8717431" y="3809539"/>
                  <a:ext cx="1308820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−1&gt;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4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17431" y="3809539"/>
                  <a:ext cx="1308820" cy="461665"/>
                </a:xfrm>
                <a:prstGeom prst="rect">
                  <a:avLst/>
                </a:prstGeom>
                <a:blipFill>
                  <a:blip r:embed="rId7"/>
                  <a:stretch>
                    <a:fillRect b="-1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" name="Straight Arrow Connector 14"/>
            <p:cNvCxnSpPr/>
            <p:nvPr/>
          </p:nvCxnSpPr>
          <p:spPr>
            <a:xfrm flipV="1">
              <a:off x="3296035" y="197270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4623905" y="197664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2713935" y="1441902"/>
                  <a:ext cx="1566875" cy="7289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&lt;1&gt;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13935" y="1441902"/>
                  <a:ext cx="1566875" cy="728966"/>
                </a:xfrm>
                <a:prstGeom prst="rect">
                  <a:avLst/>
                </a:prstGeom>
                <a:blipFill>
                  <a:blip r:embed="rId8"/>
                  <a:stretch>
                    <a:fillRect t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4069198" y="1412749"/>
                  <a:ext cx="1566877" cy="7289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&lt;2&gt;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69198" y="1412749"/>
                  <a:ext cx="1566877" cy="728966"/>
                </a:xfrm>
                <a:prstGeom prst="rect">
                  <a:avLst/>
                </a:prstGeom>
                <a:blipFill>
                  <a:blip r:embed="rId9"/>
                  <a:stretch>
                    <a:fillRect t="-2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Straight Arrow Connector 18"/>
            <p:cNvCxnSpPr/>
            <p:nvPr/>
          </p:nvCxnSpPr>
          <p:spPr>
            <a:xfrm>
              <a:off x="3779356" y="2882966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5094454" y="2882966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8336544" y="2882966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/>
            <p:cNvSpPr/>
            <p:nvPr/>
          </p:nvSpPr>
          <p:spPr>
            <a:xfrm>
              <a:off x="5600914" y="2593790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V="1">
              <a:off x="5989522" y="3368764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/>
                <p:cNvSpPr txBox="1"/>
                <p:nvPr/>
              </p:nvSpPr>
              <p:spPr>
                <a:xfrm>
                  <a:off x="5615824" y="3834332"/>
                  <a:ext cx="91294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&lt;2&gt;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9" name="TextBox 3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15824" y="3834332"/>
                  <a:ext cx="912942" cy="461665"/>
                </a:xfrm>
                <a:prstGeom prst="rect">
                  <a:avLst/>
                </a:prstGeom>
                <a:blipFill>
                  <a:blip r:embed="rId10"/>
                  <a:stretch>
                    <a:fillRect b="-1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0" name="Straight Arrow Connector 39"/>
            <p:cNvCxnSpPr/>
            <p:nvPr/>
          </p:nvCxnSpPr>
          <p:spPr>
            <a:xfrm flipV="1">
              <a:off x="5975702" y="2007874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Box 40"/>
                <p:cNvSpPr txBox="1"/>
                <p:nvPr/>
              </p:nvSpPr>
              <p:spPr>
                <a:xfrm>
                  <a:off x="5601108" y="1443977"/>
                  <a:ext cx="9626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&lt;3&gt;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1" name="TextBox 4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01108" y="1443977"/>
                  <a:ext cx="962636" cy="461665"/>
                </a:xfrm>
                <a:prstGeom prst="rect">
                  <a:avLst/>
                </a:prstGeom>
                <a:blipFill>
                  <a:blip r:embed="rId11"/>
                  <a:stretch>
                    <a:fillRect t="-4286" b="-2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2" name="Straight Arrow Connector 41"/>
            <p:cNvCxnSpPr/>
            <p:nvPr/>
          </p:nvCxnSpPr>
          <p:spPr>
            <a:xfrm>
              <a:off x="6470965" y="29003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2931839" y="2690483"/>
                  <a:ext cx="90544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&lt;1&gt;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31839" y="2690483"/>
                  <a:ext cx="905441" cy="461665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TextBox 43"/>
                <p:cNvSpPr txBox="1"/>
                <p:nvPr/>
              </p:nvSpPr>
              <p:spPr>
                <a:xfrm>
                  <a:off x="4253846" y="2690483"/>
                  <a:ext cx="90544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&lt;2&gt;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4" name="TextBox 4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53846" y="2690483"/>
                  <a:ext cx="905441" cy="461665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TextBox 44"/>
                <p:cNvSpPr txBox="1"/>
                <p:nvPr/>
              </p:nvSpPr>
              <p:spPr>
                <a:xfrm>
                  <a:off x="5595887" y="2690483"/>
                  <a:ext cx="90544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&lt;3&gt;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5" name="TextBox 4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95887" y="2690483"/>
                  <a:ext cx="905441" cy="461665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/>
                <p:cNvSpPr txBox="1"/>
                <p:nvPr/>
              </p:nvSpPr>
              <p:spPr>
                <a:xfrm>
                  <a:off x="8740074" y="2693560"/>
                  <a:ext cx="1017586" cy="46878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1" name="TextBox 5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40074" y="2693560"/>
                  <a:ext cx="1017586" cy="468783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18E7880-DA0E-405C-A6A3-9B8FAE0823EE}"/>
                  </a:ext>
                </a:extLst>
              </p14:cNvPr>
              <p14:cNvContentPartPr/>
              <p14:nvPr/>
            </p14:nvContentPartPr>
            <p14:xfrm>
              <a:off x="291960" y="800280"/>
              <a:ext cx="11532240" cy="5969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18E7880-DA0E-405C-A6A3-9B8FAE0823EE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2600" y="790920"/>
                <a:ext cx="11550960" cy="598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5654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Character-level language model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9019" y="1404340"/>
            <a:ext cx="72651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Vocabulary = [a, </a:t>
            </a:r>
            <a:r>
              <a:rPr lang="en-US" sz="2800" dirty="0" err="1">
                <a:latin typeface="Century Schoolbook" charset="0"/>
                <a:ea typeface="Century Schoolbook" charset="0"/>
                <a:cs typeface="Century Schoolbook" charset="0"/>
              </a:rPr>
              <a:t>aaron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, </a:t>
            </a:r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, </a:t>
            </a:r>
            <a:r>
              <a:rPr lang="en-US" sz="2800" dirty="0" err="1">
                <a:latin typeface="Century Schoolbook" charset="0"/>
                <a:ea typeface="Century Schoolbook" charset="0"/>
                <a:cs typeface="Century Schoolbook" charset="0"/>
              </a:rPr>
              <a:t>zulu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, &lt;UNK&gt;]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CA31D44-8B2B-4D9F-B253-47658F21AA58}"/>
                  </a:ext>
                </a:extLst>
              </p:cNvPr>
              <p:cNvSpPr txBox="1"/>
              <p:nvPr/>
            </p:nvSpPr>
            <p:spPr>
              <a:xfrm>
                <a:off x="1553340" y="4830786"/>
                <a:ext cx="776116" cy="429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&lt;0&gt;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CA31D44-8B2B-4D9F-B253-47658F21AA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3340" y="4830786"/>
                <a:ext cx="776116" cy="429219"/>
              </a:xfrm>
              <a:prstGeom prst="rect">
                <a:avLst/>
              </a:prstGeom>
              <a:blipFill>
                <a:blip r:embed="rId2"/>
                <a:stretch>
                  <a:fillRect r="-31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Rectangle 46">
            <a:extLst>
              <a:ext uri="{FF2B5EF4-FFF2-40B4-BE49-F238E27FC236}">
                <a16:creationId xmlns:a16="http://schemas.microsoft.com/office/drawing/2014/main" id="{25165CEB-EA61-4F35-BD8D-4A2B88AE5158}"/>
              </a:ext>
            </a:extLst>
          </p:cNvPr>
          <p:cNvSpPr/>
          <p:nvPr/>
        </p:nvSpPr>
        <p:spPr>
          <a:xfrm>
            <a:off x="3116392" y="4756223"/>
            <a:ext cx="782545" cy="67202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DCF716A-FC45-4A96-A3C4-4590E254E0BE}"/>
              </a:ext>
            </a:extLst>
          </p:cNvPr>
          <p:cNvCxnSpPr/>
          <p:nvPr/>
        </p:nvCxnSpPr>
        <p:spPr>
          <a:xfrm>
            <a:off x="2554024" y="5028789"/>
            <a:ext cx="42887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1A1AD16-4ADD-4F15-8D19-70B9BDE7AFAC}"/>
                  </a:ext>
                </a:extLst>
              </p:cNvPr>
              <p:cNvSpPr txBox="1"/>
              <p:nvPr/>
            </p:nvSpPr>
            <p:spPr>
              <a:xfrm>
                <a:off x="3116392" y="5965535"/>
                <a:ext cx="777216" cy="429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&lt;1&gt;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1A1AD16-4ADD-4F15-8D19-70B9BDE7A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392" y="5965535"/>
                <a:ext cx="777216" cy="429219"/>
              </a:xfrm>
              <a:prstGeom prst="rect">
                <a:avLst/>
              </a:prstGeom>
              <a:blipFill>
                <a:blip r:embed="rId3"/>
                <a:stretch>
                  <a:fillRect r="-3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B2D215B-5FC9-48F6-83C4-DB7431830EB8}"/>
              </a:ext>
            </a:extLst>
          </p:cNvPr>
          <p:cNvCxnSpPr/>
          <p:nvPr/>
        </p:nvCxnSpPr>
        <p:spPr>
          <a:xfrm flipV="1">
            <a:off x="3505011" y="5496027"/>
            <a:ext cx="0" cy="469507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9DF265AD-6692-4C72-BF27-9FC560A001EF}"/>
              </a:ext>
            </a:extLst>
          </p:cNvPr>
          <p:cNvSpPr/>
          <p:nvPr/>
        </p:nvSpPr>
        <p:spPr>
          <a:xfrm>
            <a:off x="4444272" y="4756222"/>
            <a:ext cx="782546" cy="67202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E103619-97CA-4DE4-BA0D-BE77FE3E94AF}"/>
              </a:ext>
            </a:extLst>
          </p:cNvPr>
          <p:cNvCxnSpPr/>
          <p:nvPr/>
        </p:nvCxnSpPr>
        <p:spPr>
          <a:xfrm flipV="1">
            <a:off x="4832880" y="5499968"/>
            <a:ext cx="0" cy="469508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B9AE1186-68B1-4273-9A26-27F94F88CBA1}"/>
              </a:ext>
            </a:extLst>
          </p:cNvPr>
          <p:cNvSpPr/>
          <p:nvPr/>
        </p:nvSpPr>
        <p:spPr>
          <a:xfrm>
            <a:off x="9021993" y="4756222"/>
            <a:ext cx="782546" cy="67202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FA0C97C4-ECEB-45FF-8E58-EE40363115B4}"/>
                  </a:ext>
                </a:extLst>
              </p:cNvPr>
              <p:cNvSpPr txBox="1"/>
              <p:nvPr/>
            </p:nvSpPr>
            <p:spPr>
              <a:xfrm>
                <a:off x="8648649" y="3692432"/>
                <a:ext cx="1749414" cy="740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&gt; 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FA0C97C4-ECEB-45FF-8E58-EE40363115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48649" y="3692432"/>
                <a:ext cx="1749414" cy="740205"/>
              </a:xfrm>
              <a:prstGeom prst="rect">
                <a:avLst/>
              </a:prstGeom>
              <a:blipFill>
                <a:blip r:embed="rId4"/>
                <a:stretch>
                  <a:fillRect t="-16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98AB941-9FCD-4BAE-A7A2-81ED88E7D61B}"/>
              </a:ext>
            </a:extLst>
          </p:cNvPr>
          <p:cNvCxnSpPr/>
          <p:nvPr/>
        </p:nvCxnSpPr>
        <p:spPr>
          <a:xfrm flipV="1">
            <a:off x="9410601" y="5527256"/>
            <a:ext cx="0" cy="469508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C9641A4-2548-4573-9A36-0482F640CD01}"/>
              </a:ext>
            </a:extLst>
          </p:cNvPr>
          <p:cNvCxnSpPr/>
          <p:nvPr/>
        </p:nvCxnSpPr>
        <p:spPr>
          <a:xfrm flipV="1">
            <a:off x="9420321" y="4183763"/>
            <a:ext cx="0" cy="469508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717AAA1-390E-4650-BC73-AAE32F39B69E}"/>
                  </a:ext>
                </a:extLst>
              </p:cNvPr>
              <p:cNvSpPr txBox="1"/>
              <p:nvPr/>
            </p:nvSpPr>
            <p:spPr>
              <a:xfrm>
                <a:off x="7408416" y="4765872"/>
                <a:ext cx="728381" cy="6838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717AAA1-390E-4650-BC73-AAE32F39B6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8416" y="4765872"/>
                <a:ext cx="728381" cy="6838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71FAD50-163E-4BEC-8D17-1425C953160F}"/>
              </a:ext>
            </a:extLst>
          </p:cNvPr>
          <p:cNvCxnSpPr/>
          <p:nvPr/>
        </p:nvCxnSpPr>
        <p:spPr>
          <a:xfrm flipV="1">
            <a:off x="3491190" y="4135138"/>
            <a:ext cx="0" cy="469508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D6EE8A5-6091-4877-A864-A7EC1CDAB9B6}"/>
              </a:ext>
            </a:extLst>
          </p:cNvPr>
          <p:cNvCxnSpPr/>
          <p:nvPr/>
        </p:nvCxnSpPr>
        <p:spPr>
          <a:xfrm flipV="1">
            <a:off x="4819060" y="4139078"/>
            <a:ext cx="0" cy="469508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3DD1FC7-F232-46B1-94C3-9D147484131D}"/>
                  </a:ext>
                </a:extLst>
              </p:cNvPr>
              <p:cNvSpPr txBox="1"/>
              <p:nvPr/>
            </p:nvSpPr>
            <p:spPr>
              <a:xfrm>
                <a:off x="2909090" y="3604334"/>
                <a:ext cx="1566875" cy="7289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&lt;1&gt; 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3DD1FC7-F232-46B1-94C3-9D14748413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9090" y="3604334"/>
                <a:ext cx="1566875" cy="728966"/>
              </a:xfrm>
              <a:prstGeom prst="rect">
                <a:avLst/>
              </a:prstGeom>
              <a:blipFill>
                <a:blip r:embed="rId6"/>
                <a:stretch>
                  <a:fillRect t="-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3344802-B0BB-4839-A405-7350E3A255CB}"/>
                  </a:ext>
                </a:extLst>
              </p:cNvPr>
              <p:cNvSpPr txBox="1"/>
              <p:nvPr/>
            </p:nvSpPr>
            <p:spPr>
              <a:xfrm>
                <a:off x="4264353" y="3575181"/>
                <a:ext cx="1566877" cy="7289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&lt;2&gt; 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3344802-B0BB-4839-A405-7350E3A255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4353" y="3575181"/>
                <a:ext cx="1566877" cy="728966"/>
              </a:xfrm>
              <a:prstGeom prst="rect">
                <a:avLst/>
              </a:prstGeom>
              <a:blipFill>
                <a:blip r:embed="rId7"/>
                <a:stretch>
                  <a:fillRect t="-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091FEB8-8D3E-4092-A3F7-27FA4795951A}"/>
              </a:ext>
            </a:extLst>
          </p:cNvPr>
          <p:cNvCxnSpPr/>
          <p:nvPr/>
        </p:nvCxnSpPr>
        <p:spPr>
          <a:xfrm>
            <a:off x="3974511" y="5045398"/>
            <a:ext cx="42887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55D0B54D-5BE8-4F07-A899-0F1D8A25F12E}"/>
              </a:ext>
            </a:extLst>
          </p:cNvPr>
          <p:cNvCxnSpPr/>
          <p:nvPr/>
        </p:nvCxnSpPr>
        <p:spPr>
          <a:xfrm>
            <a:off x="5289609" y="5045398"/>
            <a:ext cx="42887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4338A21-4551-4137-8BA7-E7AB4E54F3EF}"/>
              </a:ext>
            </a:extLst>
          </p:cNvPr>
          <p:cNvCxnSpPr/>
          <p:nvPr/>
        </p:nvCxnSpPr>
        <p:spPr>
          <a:xfrm>
            <a:off x="8531699" y="5045398"/>
            <a:ext cx="42887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CE191043-9936-4723-8FA6-1A0E97C46438}"/>
              </a:ext>
            </a:extLst>
          </p:cNvPr>
          <p:cNvSpPr/>
          <p:nvPr/>
        </p:nvSpPr>
        <p:spPr>
          <a:xfrm>
            <a:off x="5796069" y="4756222"/>
            <a:ext cx="782546" cy="67202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DD3C20F-90F1-4D2B-8AAF-05E1DD9C88B6}"/>
              </a:ext>
            </a:extLst>
          </p:cNvPr>
          <p:cNvCxnSpPr/>
          <p:nvPr/>
        </p:nvCxnSpPr>
        <p:spPr>
          <a:xfrm flipV="1">
            <a:off x="6184677" y="5531196"/>
            <a:ext cx="0" cy="469508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919E60C-25A7-4056-856B-F9AB0C2C6FCE}"/>
              </a:ext>
            </a:extLst>
          </p:cNvPr>
          <p:cNvCxnSpPr/>
          <p:nvPr/>
        </p:nvCxnSpPr>
        <p:spPr>
          <a:xfrm flipV="1">
            <a:off x="6170857" y="4170306"/>
            <a:ext cx="0" cy="469508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8825A600-0590-4663-9329-8D03463A81D6}"/>
                  </a:ext>
                </a:extLst>
              </p:cNvPr>
              <p:cNvSpPr txBox="1"/>
              <p:nvPr/>
            </p:nvSpPr>
            <p:spPr>
              <a:xfrm>
                <a:off x="5796263" y="3606409"/>
                <a:ext cx="96263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&lt;3&gt; 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8825A600-0590-4663-9329-8D03463A81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263" y="3606409"/>
                <a:ext cx="962636" cy="461665"/>
              </a:xfrm>
              <a:prstGeom prst="rect">
                <a:avLst/>
              </a:prstGeom>
              <a:blipFill>
                <a:blip r:embed="rId8"/>
                <a:stretch>
                  <a:fillRect t="-4000" b="-1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882C60C-672B-4093-A940-B6C6B5BDA045}"/>
              </a:ext>
            </a:extLst>
          </p:cNvPr>
          <p:cNvCxnSpPr/>
          <p:nvPr/>
        </p:nvCxnSpPr>
        <p:spPr>
          <a:xfrm>
            <a:off x="6666120" y="5062771"/>
            <a:ext cx="42887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C5D41FC4-D2D4-4C17-BB9E-55031C960316}"/>
                  </a:ext>
                </a:extLst>
              </p:cNvPr>
              <p:cNvSpPr txBox="1"/>
              <p:nvPr/>
            </p:nvSpPr>
            <p:spPr>
              <a:xfrm>
                <a:off x="3126994" y="4852915"/>
                <a:ext cx="90544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&lt;1&gt;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C5D41FC4-D2D4-4C17-BB9E-55031C9603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6994" y="4852915"/>
                <a:ext cx="905441" cy="46166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C602B71C-0813-4F17-82B7-3FF4C631C382}"/>
                  </a:ext>
                </a:extLst>
              </p:cNvPr>
              <p:cNvSpPr txBox="1"/>
              <p:nvPr/>
            </p:nvSpPr>
            <p:spPr>
              <a:xfrm>
                <a:off x="4449001" y="4852915"/>
                <a:ext cx="90544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&lt;2&gt;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C602B71C-0813-4F17-82B7-3FF4C631C3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9001" y="4852915"/>
                <a:ext cx="905441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61BD07C6-E29A-45BC-98E6-2A6D3E8042A2}"/>
                  </a:ext>
                </a:extLst>
              </p:cNvPr>
              <p:cNvSpPr txBox="1"/>
              <p:nvPr/>
            </p:nvSpPr>
            <p:spPr>
              <a:xfrm>
                <a:off x="5791042" y="4852915"/>
                <a:ext cx="90544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&lt;3&gt;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61BD07C6-E29A-45BC-98E6-2A6D3E8042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1042" y="4852915"/>
                <a:ext cx="905441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76FB01D3-C172-46D0-A2AC-1747E4B51B3A}"/>
                  </a:ext>
                </a:extLst>
              </p:cNvPr>
              <p:cNvSpPr txBox="1"/>
              <p:nvPr/>
            </p:nvSpPr>
            <p:spPr>
              <a:xfrm>
                <a:off x="8935229" y="4855992"/>
                <a:ext cx="1017586" cy="4687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76FB01D3-C172-46D0-A2AC-1747E4B51B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5229" y="4855992"/>
                <a:ext cx="1017586" cy="46878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EC546803-3AD0-4D45-9048-BB74E94580B4}"/>
              </a:ext>
            </a:extLst>
          </p:cNvPr>
          <p:cNvSpPr/>
          <p:nvPr/>
        </p:nvSpPr>
        <p:spPr>
          <a:xfrm>
            <a:off x="3632886" y="4127157"/>
            <a:ext cx="1210963" cy="1850989"/>
          </a:xfrm>
          <a:custGeom>
            <a:avLst/>
            <a:gdLst>
              <a:gd name="connsiteX0" fmla="*/ 0 w 1210963"/>
              <a:gd name="connsiteY0" fmla="*/ 0 h 1850989"/>
              <a:gd name="connsiteX1" fmla="*/ 321276 w 1210963"/>
              <a:gd name="connsiteY1" fmla="*/ 86497 h 1850989"/>
              <a:gd name="connsiteX2" fmla="*/ 494271 w 1210963"/>
              <a:gd name="connsiteY2" fmla="*/ 469557 h 1850989"/>
              <a:gd name="connsiteX3" fmla="*/ 605482 w 1210963"/>
              <a:gd name="connsiteY3" fmla="*/ 1260389 h 1850989"/>
              <a:gd name="connsiteX4" fmla="*/ 815546 w 1210963"/>
              <a:gd name="connsiteY4" fmla="*/ 1779373 h 1850989"/>
              <a:gd name="connsiteX5" fmla="*/ 1210963 w 1210963"/>
              <a:gd name="connsiteY5" fmla="*/ 1816443 h 185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0963" h="1850989">
                <a:moveTo>
                  <a:pt x="0" y="0"/>
                </a:moveTo>
                <a:cubicBezTo>
                  <a:pt x="119449" y="4119"/>
                  <a:pt x="238898" y="8238"/>
                  <a:pt x="321276" y="86497"/>
                </a:cubicBezTo>
                <a:cubicBezTo>
                  <a:pt x="403654" y="164756"/>
                  <a:pt x="446903" y="273908"/>
                  <a:pt x="494271" y="469557"/>
                </a:cubicBezTo>
                <a:cubicBezTo>
                  <a:pt x="541639" y="665206"/>
                  <a:pt x="551936" y="1042086"/>
                  <a:pt x="605482" y="1260389"/>
                </a:cubicBezTo>
                <a:cubicBezTo>
                  <a:pt x="659028" y="1478692"/>
                  <a:pt x="714633" y="1686697"/>
                  <a:pt x="815546" y="1779373"/>
                </a:cubicBezTo>
                <a:cubicBezTo>
                  <a:pt x="916460" y="1872049"/>
                  <a:pt x="1132704" y="1863811"/>
                  <a:pt x="1210963" y="1816443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A6516E0A-3641-43D2-A803-94B786A7FC5B}"/>
              </a:ext>
            </a:extLst>
          </p:cNvPr>
          <p:cNvSpPr/>
          <p:nvPr/>
        </p:nvSpPr>
        <p:spPr>
          <a:xfrm>
            <a:off x="4971707" y="4179887"/>
            <a:ext cx="1210963" cy="1850989"/>
          </a:xfrm>
          <a:custGeom>
            <a:avLst/>
            <a:gdLst>
              <a:gd name="connsiteX0" fmla="*/ 0 w 1210963"/>
              <a:gd name="connsiteY0" fmla="*/ 0 h 1850989"/>
              <a:gd name="connsiteX1" fmla="*/ 321276 w 1210963"/>
              <a:gd name="connsiteY1" fmla="*/ 86497 h 1850989"/>
              <a:gd name="connsiteX2" fmla="*/ 494271 w 1210963"/>
              <a:gd name="connsiteY2" fmla="*/ 469557 h 1850989"/>
              <a:gd name="connsiteX3" fmla="*/ 605482 w 1210963"/>
              <a:gd name="connsiteY3" fmla="*/ 1260389 h 1850989"/>
              <a:gd name="connsiteX4" fmla="*/ 815546 w 1210963"/>
              <a:gd name="connsiteY4" fmla="*/ 1779373 h 1850989"/>
              <a:gd name="connsiteX5" fmla="*/ 1210963 w 1210963"/>
              <a:gd name="connsiteY5" fmla="*/ 1816443 h 185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0963" h="1850989">
                <a:moveTo>
                  <a:pt x="0" y="0"/>
                </a:moveTo>
                <a:cubicBezTo>
                  <a:pt x="119449" y="4119"/>
                  <a:pt x="238898" y="8238"/>
                  <a:pt x="321276" y="86497"/>
                </a:cubicBezTo>
                <a:cubicBezTo>
                  <a:pt x="403654" y="164756"/>
                  <a:pt x="446903" y="273908"/>
                  <a:pt x="494271" y="469557"/>
                </a:cubicBezTo>
                <a:cubicBezTo>
                  <a:pt x="541639" y="665206"/>
                  <a:pt x="551936" y="1042086"/>
                  <a:pt x="605482" y="1260389"/>
                </a:cubicBezTo>
                <a:cubicBezTo>
                  <a:pt x="659028" y="1478692"/>
                  <a:pt x="714633" y="1686697"/>
                  <a:pt x="815546" y="1779373"/>
                </a:cubicBezTo>
                <a:cubicBezTo>
                  <a:pt x="916460" y="1872049"/>
                  <a:pt x="1132704" y="1863811"/>
                  <a:pt x="1210963" y="1816443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384D1F39-6BEF-4E89-8D23-306D09CBC7B5}"/>
              </a:ext>
            </a:extLst>
          </p:cNvPr>
          <p:cNvSpPr/>
          <p:nvPr/>
        </p:nvSpPr>
        <p:spPr>
          <a:xfrm>
            <a:off x="6348312" y="4199340"/>
            <a:ext cx="1210963" cy="1850989"/>
          </a:xfrm>
          <a:custGeom>
            <a:avLst/>
            <a:gdLst>
              <a:gd name="connsiteX0" fmla="*/ 0 w 1210963"/>
              <a:gd name="connsiteY0" fmla="*/ 0 h 1850989"/>
              <a:gd name="connsiteX1" fmla="*/ 321276 w 1210963"/>
              <a:gd name="connsiteY1" fmla="*/ 86497 h 1850989"/>
              <a:gd name="connsiteX2" fmla="*/ 494271 w 1210963"/>
              <a:gd name="connsiteY2" fmla="*/ 469557 h 1850989"/>
              <a:gd name="connsiteX3" fmla="*/ 605482 w 1210963"/>
              <a:gd name="connsiteY3" fmla="*/ 1260389 h 1850989"/>
              <a:gd name="connsiteX4" fmla="*/ 815546 w 1210963"/>
              <a:gd name="connsiteY4" fmla="*/ 1779373 h 1850989"/>
              <a:gd name="connsiteX5" fmla="*/ 1210963 w 1210963"/>
              <a:gd name="connsiteY5" fmla="*/ 1816443 h 185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0963" h="1850989">
                <a:moveTo>
                  <a:pt x="0" y="0"/>
                </a:moveTo>
                <a:cubicBezTo>
                  <a:pt x="119449" y="4119"/>
                  <a:pt x="238898" y="8238"/>
                  <a:pt x="321276" y="86497"/>
                </a:cubicBezTo>
                <a:cubicBezTo>
                  <a:pt x="403654" y="164756"/>
                  <a:pt x="446903" y="273908"/>
                  <a:pt x="494271" y="469557"/>
                </a:cubicBezTo>
                <a:cubicBezTo>
                  <a:pt x="541639" y="665206"/>
                  <a:pt x="551936" y="1042086"/>
                  <a:pt x="605482" y="1260389"/>
                </a:cubicBezTo>
                <a:cubicBezTo>
                  <a:pt x="659028" y="1478692"/>
                  <a:pt x="714633" y="1686697"/>
                  <a:pt x="815546" y="1779373"/>
                </a:cubicBezTo>
                <a:cubicBezTo>
                  <a:pt x="916460" y="1872049"/>
                  <a:pt x="1132704" y="1863811"/>
                  <a:pt x="1210963" y="1816443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47B57B3-D09E-4BC5-9293-18DD86237A0F}"/>
              </a:ext>
            </a:extLst>
          </p:cNvPr>
          <p:cNvCxnSpPr/>
          <p:nvPr/>
        </p:nvCxnSpPr>
        <p:spPr>
          <a:xfrm flipV="1">
            <a:off x="7559275" y="5561368"/>
            <a:ext cx="0" cy="469508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03000B3-3F24-4C52-9F62-37BA83CD12C9}"/>
                  </a:ext>
                </a:extLst>
              </p:cNvPr>
              <p:cNvSpPr txBox="1"/>
              <p:nvPr/>
            </p:nvSpPr>
            <p:spPr>
              <a:xfrm>
                <a:off x="4151604" y="5941344"/>
                <a:ext cx="1566875" cy="7289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&lt;1&gt; 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03000B3-3F24-4C52-9F62-37BA83CD12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1604" y="5941344"/>
                <a:ext cx="1566875" cy="728966"/>
              </a:xfrm>
              <a:prstGeom prst="rect">
                <a:avLst/>
              </a:prstGeom>
              <a:blipFill>
                <a:blip r:embed="rId13"/>
                <a:stretch>
                  <a:fillRect t="-2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3626E961-0F11-4CDE-B6D8-B812B5AE4CE3}"/>
                  </a:ext>
                </a:extLst>
              </p:cNvPr>
              <p:cNvSpPr txBox="1"/>
              <p:nvPr/>
            </p:nvSpPr>
            <p:spPr>
              <a:xfrm>
                <a:off x="5614362" y="5955787"/>
                <a:ext cx="1566877" cy="7289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&lt;2&gt; 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3626E961-0F11-4CDE-B6D8-B812B5AE4C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4362" y="5955787"/>
                <a:ext cx="1566877" cy="728966"/>
              </a:xfrm>
              <a:prstGeom prst="rect">
                <a:avLst/>
              </a:prstGeom>
              <a:blipFill>
                <a:blip r:embed="rId14"/>
                <a:stretch>
                  <a:fillRect t="-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9CD638CB-CF07-40A5-9695-40B1BC4F2AC3}"/>
                  </a:ext>
                </a:extLst>
              </p:cNvPr>
              <p:cNvSpPr txBox="1"/>
              <p:nvPr/>
            </p:nvSpPr>
            <p:spPr>
              <a:xfrm>
                <a:off x="8772305" y="5933089"/>
                <a:ext cx="13585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sz="2400" i="1">
                              <a:latin typeface="Cambria Math" charset="0"/>
                            </a:rPr>
                            <m:t>−1&gt; 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9CD638CB-CF07-40A5-9695-40B1BC4F2A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2305" y="5933089"/>
                <a:ext cx="1358512" cy="461665"/>
              </a:xfrm>
              <a:prstGeom prst="rect">
                <a:avLst/>
              </a:prstGeom>
              <a:blipFill>
                <a:blip r:embed="rId15"/>
                <a:stretch>
                  <a:fillRect t="-3947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478FEF5C-743B-42C3-8E0F-0B989141D8F5}"/>
                  </a:ext>
                </a:extLst>
              </p14:cNvPr>
              <p14:cNvContentPartPr/>
              <p14:nvPr/>
            </p14:nvContentPartPr>
            <p14:xfrm>
              <a:off x="228600" y="1549440"/>
              <a:ext cx="11004840" cy="19688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478FEF5C-743B-42C3-8E0F-0B989141D8F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9240" y="1540080"/>
                <a:ext cx="11023560" cy="198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37402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Sequence generation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2880" y="2328640"/>
            <a:ext cx="57302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 Schoolbook" panose="02040604050505020304" pitchFamily="18" charset="0"/>
              </a:rPr>
              <a:t>President </a:t>
            </a:r>
            <a:r>
              <a:rPr lang="en-US" sz="2000" dirty="0" err="1">
                <a:latin typeface="Century Schoolbook" panose="02040604050505020304" pitchFamily="18" charset="0"/>
              </a:rPr>
              <a:t>enrique</a:t>
            </a:r>
            <a:r>
              <a:rPr lang="en-US" sz="2000" dirty="0">
                <a:latin typeface="Century Schoolbook" panose="02040604050505020304" pitchFamily="18" charset="0"/>
              </a:rPr>
              <a:t> </a:t>
            </a:r>
            <a:r>
              <a:rPr lang="en-US" sz="2000" dirty="0" err="1">
                <a:latin typeface="Century Schoolbook" panose="02040604050505020304" pitchFamily="18" charset="0"/>
              </a:rPr>
              <a:t>peña</a:t>
            </a:r>
            <a:r>
              <a:rPr lang="en-US" sz="2000" dirty="0">
                <a:latin typeface="Century Schoolbook" panose="02040604050505020304" pitchFamily="18" charset="0"/>
              </a:rPr>
              <a:t> </a:t>
            </a:r>
            <a:r>
              <a:rPr lang="en-US" sz="2000" dirty="0" err="1">
                <a:latin typeface="Century Schoolbook" panose="02040604050505020304" pitchFamily="18" charset="0"/>
              </a:rPr>
              <a:t>nieto</a:t>
            </a:r>
            <a:r>
              <a:rPr lang="en-US" sz="2000" dirty="0">
                <a:latin typeface="Century Schoolbook" panose="02040604050505020304" pitchFamily="18" charset="0"/>
              </a:rPr>
              <a:t>, announced </a:t>
            </a:r>
            <a:r>
              <a:rPr lang="en-US" sz="2000" dirty="0" err="1">
                <a:latin typeface="Century Schoolbook" panose="02040604050505020304" pitchFamily="18" charset="0"/>
              </a:rPr>
              <a:t>sench’s</a:t>
            </a:r>
            <a:r>
              <a:rPr lang="en-US" sz="2000" dirty="0">
                <a:latin typeface="Century Schoolbook" panose="02040604050505020304" pitchFamily="18" charset="0"/>
              </a:rPr>
              <a:t> sulk former coming football </a:t>
            </a:r>
            <a:r>
              <a:rPr lang="en-US" sz="2000" dirty="0" err="1">
                <a:latin typeface="Century Schoolbook" panose="02040604050505020304" pitchFamily="18" charset="0"/>
              </a:rPr>
              <a:t>langston</a:t>
            </a:r>
            <a:r>
              <a:rPr lang="en-US" sz="2000" dirty="0">
                <a:latin typeface="Century Schoolbook" panose="02040604050505020304" pitchFamily="18" charset="0"/>
              </a:rPr>
              <a:t> paring. </a:t>
            </a:r>
          </a:p>
          <a:p>
            <a:endParaRPr lang="en-US" sz="2000" dirty="0">
              <a:latin typeface="Century Schoolbook" panose="02040604050505020304" pitchFamily="18" charset="0"/>
            </a:endParaRPr>
          </a:p>
          <a:p>
            <a:r>
              <a:rPr lang="en-US" sz="2000" dirty="0">
                <a:latin typeface="Century Schoolbook" panose="02040604050505020304" pitchFamily="18" charset="0"/>
              </a:rPr>
              <a:t>“I was not at all surprised,” said </a:t>
            </a:r>
            <a:r>
              <a:rPr lang="en-US" sz="2000" dirty="0" err="1">
                <a:latin typeface="Century Schoolbook" panose="02040604050505020304" pitchFamily="18" charset="0"/>
              </a:rPr>
              <a:t>hich</a:t>
            </a:r>
            <a:r>
              <a:rPr lang="en-US" sz="2000" dirty="0">
                <a:latin typeface="Century Schoolbook" panose="02040604050505020304" pitchFamily="18" charset="0"/>
              </a:rPr>
              <a:t> </a:t>
            </a:r>
            <a:r>
              <a:rPr lang="en-US" sz="2000" dirty="0" err="1">
                <a:latin typeface="Century Schoolbook" panose="02040604050505020304" pitchFamily="18" charset="0"/>
              </a:rPr>
              <a:t>langston</a:t>
            </a:r>
            <a:r>
              <a:rPr lang="en-US" sz="2000" dirty="0">
                <a:latin typeface="Century Schoolbook" panose="02040604050505020304" pitchFamily="18" charset="0"/>
              </a:rPr>
              <a:t>.</a:t>
            </a:r>
          </a:p>
          <a:p>
            <a:endParaRPr lang="en-US" sz="2000" dirty="0">
              <a:latin typeface="Century Schoolbook" panose="02040604050505020304" pitchFamily="18" charset="0"/>
            </a:endParaRPr>
          </a:p>
          <a:p>
            <a:r>
              <a:rPr lang="en-US" sz="2000" dirty="0">
                <a:latin typeface="Century Schoolbook" panose="02040604050505020304" pitchFamily="18" charset="0"/>
              </a:rPr>
              <a:t>“Concussion epidemic”, to be examined. </a:t>
            </a:r>
          </a:p>
          <a:p>
            <a:endParaRPr lang="en-US" sz="2000" dirty="0">
              <a:latin typeface="Century Schoolbook" panose="02040604050505020304" pitchFamily="18" charset="0"/>
            </a:endParaRPr>
          </a:p>
          <a:p>
            <a:r>
              <a:rPr lang="en-US" sz="2000" dirty="0">
                <a:latin typeface="Century Schoolbook" panose="02040604050505020304" pitchFamily="18" charset="0"/>
              </a:rPr>
              <a:t>T</a:t>
            </a:r>
            <a:r>
              <a:rPr lang="en-US" sz="2000">
                <a:latin typeface="Century Schoolbook" panose="02040604050505020304" pitchFamily="18" charset="0"/>
              </a:rPr>
              <a:t>he </a:t>
            </a:r>
            <a:r>
              <a:rPr lang="en-US" sz="2000" dirty="0">
                <a:latin typeface="Century Schoolbook" panose="02040604050505020304" pitchFamily="18" charset="0"/>
              </a:rPr>
              <a:t>gray football the told some and this has on the </a:t>
            </a:r>
            <a:r>
              <a:rPr lang="en-US" sz="2000" dirty="0" err="1">
                <a:latin typeface="Century Schoolbook" panose="02040604050505020304" pitchFamily="18" charset="0"/>
              </a:rPr>
              <a:t>uefa</a:t>
            </a:r>
            <a:r>
              <a:rPr lang="en-US" sz="2000" dirty="0">
                <a:latin typeface="Century Schoolbook" panose="02040604050505020304" pitchFamily="18" charset="0"/>
              </a:rPr>
              <a:t> icon, should money as.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38003" y="1297203"/>
            <a:ext cx="12346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News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90840" y="1297203"/>
            <a:ext cx="2616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Shakespeare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40224" y="2371280"/>
            <a:ext cx="571765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The mortal moon hath her eclipse in love.</a:t>
            </a:r>
          </a:p>
          <a:p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And subject of this thou art another this fold.</a:t>
            </a:r>
          </a:p>
          <a:p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When </a:t>
            </a:r>
            <a:r>
              <a:rPr lang="en-US" sz="2000" dirty="0" err="1">
                <a:latin typeface="Century Schoolbook" charset="0"/>
                <a:ea typeface="Century Schoolbook" charset="0"/>
                <a:cs typeface="Century Schoolbook" charset="0"/>
              </a:rPr>
              <a:t>besser</a:t>
            </a:r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 be my love to me see </a:t>
            </a:r>
            <a:r>
              <a:rPr lang="en-US" sz="2000" dirty="0" err="1">
                <a:latin typeface="Century Schoolbook" charset="0"/>
                <a:ea typeface="Century Schoolbook" charset="0"/>
                <a:cs typeface="Century Schoolbook" charset="0"/>
              </a:rPr>
              <a:t>sabl’s</a:t>
            </a:r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.</a:t>
            </a:r>
          </a:p>
          <a:p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For whose are ruse of mine eyes heaves.</a:t>
            </a:r>
          </a:p>
          <a:p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endParaRPr lang="en-US" sz="2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r>
              <a:rPr lang="en-US" sz="2000" dirty="0">
                <a:latin typeface="Century Schoolbook" charset="0"/>
                <a:ea typeface="Century Schoolbook" charset="0"/>
                <a:cs typeface="Century Schoolbook" charset="0"/>
              </a:rPr>
              <a:t>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F83E89A-FFB5-43A8-B968-97D344143B6F}"/>
                  </a:ext>
                </a:extLst>
              </p14:cNvPr>
              <p14:cNvContentPartPr/>
              <p14:nvPr/>
            </p14:nvContentPartPr>
            <p14:xfrm>
              <a:off x="2139840" y="1822320"/>
              <a:ext cx="8877600" cy="2654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F83E89A-FFB5-43A8-B968-97D344143B6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30480" y="1812960"/>
                <a:ext cx="8896320" cy="267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7032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Vanishing gradients with RNNs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325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Vanishing gradients with RNNs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358185" y="1412749"/>
            <a:ext cx="9030078" cy="2883248"/>
            <a:chOff x="1358185" y="1508442"/>
            <a:chExt cx="9030078" cy="2883248"/>
          </a:xfrm>
        </p:grpSpPr>
        <p:grpSp>
          <p:nvGrpSpPr>
            <p:cNvPr id="6" name="Group 5"/>
            <p:cNvGrpSpPr/>
            <p:nvPr/>
          </p:nvGrpSpPr>
          <p:grpSpPr>
            <a:xfrm>
              <a:off x="1358185" y="1508442"/>
              <a:ext cx="9030078" cy="2883248"/>
              <a:chOff x="1358185" y="1508442"/>
              <a:chExt cx="9030078" cy="2883248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1358185" y="2671900"/>
                <a:ext cx="2345597" cy="1656115"/>
                <a:chOff x="1142311" y="3104247"/>
                <a:chExt cx="1849072" cy="1267097"/>
              </a:xfrm>
            </p:grpSpPr>
            <p:grpSp>
              <p:nvGrpSpPr>
                <p:cNvPr id="30" name="Group 29"/>
                <p:cNvGrpSpPr/>
                <p:nvPr/>
              </p:nvGrpSpPr>
              <p:grpSpPr>
                <a:xfrm>
                  <a:off x="1142311" y="3104247"/>
                  <a:ext cx="1849072" cy="1267097"/>
                  <a:chOff x="1057360" y="2629536"/>
                  <a:chExt cx="2736444" cy="1781307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2" name="TextBox 31"/>
                      <p:cNvSpPr txBox="1"/>
                      <p:nvPr/>
                    </p:nvSpPr>
                    <p:spPr>
                      <a:xfrm>
                        <a:off x="1057360" y="2728649"/>
                        <a:ext cx="905440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&lt;0&gt;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32" name="TextBox 31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057360" y="2728649"/>
                        <a:ext cx="905440" cy="461665"/>
                      </a:xfrm>
                      <a:prstGeom prst="rect">
                        <a:avLst/>
                      </a:prstGeom>
                      <a:blipFill rotWithShape="0">
                        <a:blip r:embed="rId2"/>
                        <a:stretch>
                          <a:fillRect r="-2362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33" name="Rectangle 32"/>
                  <p:cNvSpPr/>
                  <p:nvPr/>
                </p:nvSpPr>
                <p:spPr>
                  <a:xfrm>
                    <a:off x="2880864" y="2629536"/>
                    <a:ext cx="912940" cy="722822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4" name="Straight Arrow Connector 33"/>
                  <p:cNvCxnSpPr/>
                  <p:nvPr/>
                </p:nvCxnSpPr>
                <p:spPr>
                  <a:xfrm>
                    <a:off x="2224788" y="2941619"/>
                    <a:ext cx="500333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5" name="TextBox 34"/>
                      <p:cNvSpPr txBox="1"/>
                      <p:nvPr/>
                    </p:nvSpPr>
                    <p:spPr>
                      <a:xfrm>
                        <a:off x="2880864" y="3949178"/>
                        <a:ext cx="906723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&lt;1&gt;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138" name="TextBox 137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880864" y="3949178"/>
                        <a:ext cx="906723" cy="461665"/>
                      </a:xfrm>
                      <a:prstGeom prst="rect">
                        <a:avLst/>
                      </a:prstGeom>
                      <a:blipFill rotWithShape="0">
                        <a:blip r:embed="rId3"/>
                        <a:stretch>
                          <a:fillRect r="-67949" b="-5227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cxnSp>
              <p:nvCxnSpPr>
                <p:cNvPr id="31" name="Straight Arrow Connector 30"/>
                <p:cNvCxnSpPr/>
                <p:nvPr/>
              </p:nvCxnSpPr>
              <p:spPr>
                <a:xfrm flipV="1">
                  <a:off x="2680845" y="3683726"/>
                  <a:ext cx="0" cy="359221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Rectangle 22"/>
              <p:cNvSpPr/>
              <p:nvPr/>
            </p:nvSpPr>
            <p:spPr>
              <a:xfrm>
                <a:off x="4249117" y="2675839"/>
                <a:ext cx="782546" cy="67202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Straight Arrow Connector 23"/>
              <p:cNvCxnSpPr/>
              <p:nvPr/>
            </p:nvCxnSpPr>
            <p:spPr>
              <a:xfrm flipV="1">
                <a:off x="4637725" y="3433229"/>
                <a:ext cx="0" cy="46950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9012193" y="2703127"/>
                <a:ext cx="782546" cy="67202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6" name="TextBox 25"/>
                  <p:cNvSpPr txBox="1"/>
                  <p:nvPr/>
                </p:nvSpPr>
                <p:spPr>
                  <a:xfrm>
                    <a:off x="8638849" y="1625693"/>
                    <a:ext cx="1749414" cy="74020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&gt; 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26" name="TextBox 2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638849" y="1625693"/>
                    <a:ext cx="1749414" cy="740205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t="-52066" b="-330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27" name="Straight Arrow Connector 26"/>
              <p:cNvCxnSpPr/>
              <p:nvPr/>
            </p:nvCxnSpPr>
            <p:spPr>
              <a:xfrm flipV="1">
                <a:off x="9400801" y="3460517"/>
                <a:ext cx="0" cy="46950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 flipV="1">
                <a:off x="9410521" y="2117024"/>
                <a:ext cx="0" cy="46950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" name="TextBox 28"/>
                  <p:cNvSpPr txBox="1"/>
                  <p:nvPr/>
                </p:nvSpPr>
                <p:spPr>
                  <a:xfrm>
                    <a:off x="7398616" y="2699133"/>
                    <a:ext cx="728381" cy="68385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80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⋯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29" name="TextBox 2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98616" y="2699133"/>
                    <a:ext cx="728381" cy="683857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Box 12"/>
                  <p:cNvSpPr txBox="1"/>
                  <p:nvPr/>
                </p:nvSpPr>
                <p:spPr>
                  <a:xfrm>
                    <a:off x="3968633" y="3905232"/>
                    <a:ext cx="90672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&lt;2&gt;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3" name="TextBox 1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968633" y="3905232"/>
                    <a:ext cx="906723" cy="461665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" name="TextBox 13"/>
                  <p:cNvSpPr txBox="1"/>
                  <p:nvPr/>
                </p:nvSpPr>
                <p:spPr>
                  <a:xfrm>
                    <a:off x="8902786" y="3905232"/>
                    <a:ext cx="100925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4" name="TextBox 1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902786" y="3905232"/>
                    <a:ext cx="1009251" cy="461665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5" name="Straight Arrow Connector 14"/>
              <p:cNvCxnSpPr/>
              <p:nvPr/>
            </p:nvCxnSpPr>
            <p:spPr>
              <a:xfrm flipV="1">
                <a:off x="3296035" y="2068399"/>
                <a:ext cx="0" cy="46950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V="1">
                <a:off x="4623905" y="2072339"/>
                <a:ext cx="0" cy="46950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" name="TextBox 16"/>
                  <p:cNvSpPr txBox="1"/>
                  <p:nvPr/>
                </p:nvSpPr>
                <p:spPr>
                  <a:xfrm>
                    <a:off x="2713935" y="1537595"/>
                    <a:ext cx="1566875" cy="72896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&lt;1&gt; 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7" name="TextBox 1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713935" y="1537595"/>
                    <a:ext cx="1566875" cy="728966"/>
                  </a:xfrm>
                  <a:prstGeom prst="rect">
                    <a:avLst/>
                  </a:prstGeom>
                  <a:blipFill rotWithShape="0">
                    <a:blip r:embed="rId8"/>
                    <a:stretch>
                      <a:fillRect t="-52941" b="-504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" name="TextBox 17"/>
                  <p:cNvSpPr txBox="1"/>
                  <p:nvPr/>
                </p:nvSpPr>
                <p:spPr>
                  <a:xfrm>
                    <a:off x="4069198" y="1508442"/>
                    <a:ext cx="1566877" cy="72896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&lt;2&gt; 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8" name="TextBox 1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69198" y="1508442"/>
                    <a:ext cx="1566877" cy="728966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t="-52101" b="-588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" name="Straight Arrow Connector 18"/>
              <p:cNvCxnSpPr/>
              <p:nvPr/>
            </p:nvCxnSpPr>
            <p:spPr>
              <a:xfrm>
                <a:off x="3779356" y="2978659"/>
                <a:ext cx="428870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>
                <a:off x="5119168" y="2978659"/>
                <a:ext cx="428870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>
                <a:off x="8521899" y="2978659"/>
                <a:ext cx="428870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Rectangle 36"/>
              <p:cNvSpPr/>
              <p:nvPr/>
            </p:nvSpPr>
            <p:spPr>
              <a:xfrm>
                <a:off x="5699770" y="2707067"/>
                <a:ext cx="782546" cy="67202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Arrow Connector 37"/>
              <p:cNvCxnSpPr/>
              <p:nvPr/>
            </p:nvCxnSpPr>
            <p:spPr>
              <a:xfrm flipV="1">
                <a:off x="6088378" y="3464457"/>
                <a:ext cx="0" cy="46950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5714680" y="3930025"/>
                    <a:ext cx="90672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&lt;3&gt;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39" name="TextBox 3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14680" y="3930025"/>
                    <a:ext cx="906723" cy="461665"/>
                  </a:xfrm>
                  <a:prstGeom prst="rect">
                    <a:avLst/>
                  </a:prstGeom>
                  <a:blipFill rotWithShape="0">
                    <a:blip r:embed="rId1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40" name="Straight Arrow Connector 39"/>
              <p:cNvCxnSpPr/>
              <p:nvPr/>
            </p:nvCxnSpPr>
            <p:spPr>
              <a:xfrm flipV="1">
                <a:off x="6074558" y="2103567"/>
                <a:ext cx="0" cy="46950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" name="TextBox 40"/>
                  <p:cNvSpPr txBox="1"/>
                  <p:nvPr/>
                </p:nvSpPr>
                <p:spPr>
                  <a:xfrm>
                    <a:off x="5699964" y="1539670"/>
                    <a:ext cx="9626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&lt;3&gt; 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41" name="TextBox 4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99964" y="1539670"/>
                    <a:ext cx="962636" cy="461665"/>
                  </a:xfrm>
                  <a:prstGeom prst="rect">
                    <a:avLst/>
                  </a:prstGeom>
                  <a:blipFill rotWithShape="0">
                    <a:blip r:embed="rId11"/>
                    <a:stretch>
                      <a:fillRect t="-81579" b="-657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42" name="Straight Arrow Connector 41"/>
              <p:cNvCxnSpPr/>
              <p:nvPr/>
            </p:nvCxnSpPr>
            <p:spPr>
              <a:xfrm>
                <a:off x="6569821" y="2996032"/>
                <a:ext cx="428870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3" name="TextBox 42"/>
                  <p:cNvSpPr txBox="1"/>
                  <p:nvPr/>
                </p:nvSpPr>
                <p:spPr>
                  <a:xfrm>
                    <a:off x="2931839" y="2786176"/>
                    <a:ext cx="90544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&lt;1&gt;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43" name="TextBox 4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31839" y="2786176"/>
                    <a:ext cx="905441" cy="461665"/>
                  </a:xfrm>
                  <a:prstGeom prst="rect">
                    <a:avLst/>
                  </a:prstGeom>
                  <a:blipFill rotWithShape="0">
                    <a:blip r:embed="rId1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4253846" y="2786176"/>
                    <a:ext cx="90544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&lt;2&gt;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44" name="TextBox 4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253846" y="2786176"/>
                    <a:ext cx="905441" cy="461665"/>
                  </a:xfrm>
                  <a:prstGeom prst="rect">
                    <a:avLst/>
                  </a:prstGeom>
                  <a:blipFill rotWithShape="0">
                    <a:blip r:embed="rId1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5694743" y="2786176"/>
                    <a:ext cx="90544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&lt;3&gt;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45" name="TextBox 4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94743" y="2786176"/>
                    <a:ext cx="905441" cy="461665"/>
                  </a:xfrm>
                  <a:prstGeom prst="rect">
                    <a:avLst/>
                  </a:prstGeom>
                  <a:blipFill rotWithShape="0">
                    <a:blip r:embed="rId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/>
                <p:cNvSpPr txBox="1"/>
                <p:nvPr/>
              </p:nvSpPr>
              <p:spPr>
                <a:xfrm>
                  <a:off x="8925429" y="2789253"/>
                  <a:ext cx="1017586" cy="46878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1" name="TextBox 5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25429" y="2789253"/>
                  <a:ext cx="1017586" cy="468783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" name="TextBox 7"/>
          <p:cNvSpPr txBox="1"/>
          <p:nvPr/>
        </p:nvSpPr>
        <p:spPr>
          <a:xfrm>
            <a:off x="12567684" y="42849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260222" y="6253042"/>
            <a:ext cx="27774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Exploding gradients. </a:t>
            </a:r>
          </a:p>
        </p:txBody>
      </p:sp>
      <p:grpSp>
        <p:nvGrpSpPr>
          <p:cNvPr id="110" name="Group 109"/>
          <p:cNvGrpSpPr/>
          <p:nvPr/>
        </p:nvGrpSpPr>
        <p:grpSpPr>
          <a:xfrm>
            <a:off x="1358185" y="4697890"/>
            <a:ext cx="8960668" cy="1146182"/>
            <a:chOff x="1463524" y="4762648"/>
            <a:chExt cx="8960668" cy="114618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Box 45"/>
                <p:cNvSpPr txBox="1"/>
                <p:nvPr/>
              </p:nvSpPr>
              <p:spPr>
                <a:xfrm>
                  <a:off x="1463524" y="5104907"/>
                  <a:ext cx="49635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6" name="TextBox 4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63524" y="5104907"/>
                  <a:ext cx="496353" cy="461665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 t="-81579" b="-657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7" name="Straight Arrow Connector 46"/>
            <p:cNvCxnSpPr/>
            <p:nvPr/>
          </p:nvCxnSpPr>
          <p:spPr>
            <a:xfrm>
              <a:off x="2054081" y="53357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>
              <a:off x="2956459" y="53357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5663593" y="53357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>
              <a:off x="3858837" y="53357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TextBox 57"/>
                <p:cNvSpPr txBox="1"/>
                <p:nvPr/>
              </p:nvSpPr>
              <p:spPr>
                <a:xfrm>
                  <a:off x="9921619" y="5104907"/>
                  <a:ext cx="50257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8" name="TextBox 5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21619" y="5104907"/>
                  <a:ext cx="502573" cy="461665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 t="-81579" r="-19277" b="-657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6" name="Group 35"/>
            <p:cNvGrpSpPr/>
            <p:nvPr/>
          </p:nvGrpSpPr>
          <p:grpSpPr>
            <a:xfrm>
              <a:off x="2577155" y="4762648"/>
              <a:ext cx="285100" cy="1146182"/>
              <a:chOff x="2914776" y="4757027"/>
              <a:chExt cx="285100" cy="1146182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914776" y="4757027"/>
                <a:ext cx="285100" cy="114618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Oval 4"/>
              <p:cNvSpPr/>
              <p:nvPr/>
            </p:nvSpPr>
            <p:spPr>
              <a:xfrm>
                <a:off x="2936602" y="4805693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2931839" y="5088760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2938532" y="562009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TextBox 9"/>
                  <p:cNvSpPr txBox="1"/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0" name="TextBox 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blipFill rotWithShape="0">
                    <a:blip r:embed="rId18"/>
                    <a:stretch>
                      <a:fillRect l="-45000" r="-45000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66" name="Group 65"/>
            <p:cNvGrpSpPr/>
            <p:nvPr/>
          </p:nvGrpSpPr>
          <p:grpSpPr>
            <a:xfrm>
              <a:off x="3479533" y="4762648"/>
              <a:ext cx="285100" cy="1146182"/>
              <a:chOff x="2914776" y="4757027"/>
              <a:chExt cx="285100" cy="1146182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2914776" y="4757027"/>
                <a:ext cx="285100" cy="114618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2936602" y="4805693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2931839" y="5088760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2938532" y="562009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1" name="TextBox 70"/>
                  <p:cNvSpPr txBox="1"/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71" name="TextBox 7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blipFill rotWithShape="0">
                    <a:blip r:embed="rId18"/>
                    <a:stretch>
                      <a:fillRect l="-45000" r="-45000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2" name="Group 71"/>
            <p:cNvGrpSpPr/>
            <p:nvPr/>
          </p:nvGrpSpPr>
          <p:grpSpPr>
            <a:xfrm>
              <a:off x="4381911" y="4762648"/>
              <a:ext cx="285100" cy="1146182"/>
              <a:chOff x="2914776" y="4757027"/>
              <a:chExt cx="285100" cy="1146182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2914776" y="4757027"/>
                <a:ext cx="285100" cy="114618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2936602" y="4805693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2931839" y="5088760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2938532" y="562009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7" name="TextBox 76"/>
                  <p:cNvSpPr txBox="1"/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77" name="TextBox 7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blipFill rotWithShape="0">
                    <a:blip r:embed="rId18"/>
                    <a:stretch>
                      <a:fillRect l="-45000" r="-45000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78" name="Straight Arrow Connector 77"/>
            <p:cNvCxnSpPr/>
            <p:nvPr/>
          </p:nvCxnSpPr>
          <p:spPr>
            <a:xfrm>
              <a:off x="4761215" y="53357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Group 78"/>
            <p:cNvGrpSpPr/>
            <p:nvPr/>
          </p:nvGrpSpPr>
          <p:grpSpPr>
            <a:xfrm>
              <a:off x="5284289" y="4762648"/>
              <a:ext cx="285100" cy="1146182"/>
              <a:chOff x="2914776" y="4757027"/>
              <a:chExt cx="285100" cy="1146182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2914776" y="4757027"/>
                <a:ext cx="285100" cy="114618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2936602" y="4805693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2931839" y="5088760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938532" y="562009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4" name="TextBox 83"/>
                  <p:cNvSpPr txBox="1"/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84" name="TextBox 8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blipFill rotWithShape="0">
                    <a:blip r:embed="rId18"/>
                    <a:stretch>
                      <a:fillRect l="-45000" r="-45000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85" name="Straight Arrow Connector 84"/>
            <p:cNvCxnSpPr/>
            <p:nvPr/>
          </p:nvCxnSpPr>
          <p:spPr>
            <a:xfrm>
              <a:off x="9398542" y="53357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7593786" y="53357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Group 86"/>
            <p:cNvGrpSpPr/>
            <p:nvPr/>
          </p:nvGrpSpPr>
          <p:grpSpPr>
            <a:xfrm>
              <a:off x="7214482" y="4762648"/>
              <a:ext cx="285100" cy="1146182"/>
              <a:chOff x="2914776" y="4757027"/>
              <a:chExt cx="285100" cy="1146182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2914776" y="4757027"/>
                <a:ext cx="285100" cy="114618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2936602" y="4805693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2931839" y="5088760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2938532" y="562009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2" name="TextBox 91"/>
                  <p:cNvSpPr txBox="1"/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92" name="TextBox 9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blipFill rotWithShape="0">
                    <a:blip r:embed="rId19"/>
                    <a:stretch>
                      <a:fillRect l="-42857" r="-38095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93" name="Group 92"/>
            <p:cNvGrpSpPr/>
            <p:nvPr/>
          </p:nvGrpSpPr>
          <p:grpSpPr>
            <a:xfrm>
              <a:off x="8116860" y="4762648"/>
              <a:ext cx="285100" cy="1146182"/>
              <a:chOff x="2914776" y="4757027"/>
              <a:chExt cx="285100" cy="1146182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914776" y="4757027"/>
                <a:ext cx="285100" cy="114618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2936602" y="4805693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2931839" y="5088760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/>
              <p:cNvSpPr/>
              <p:nvPr/>
            </p:nvSpPr>
            <p:spPr>
              <a:xfrm>
                <a:off x="2938532" y="562009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8" name="TextBox 97"/>
                  <p:cNvSpPr txBox="1"/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98" name="TextBox 9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blipFill rotWithShape="0">
                    <a:blip r:embed="rId19"/>
                    <a:stretch>
                      <a:fillRect l="-42857" r="-38095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99" name="Straight Arrow Connector 98"/>
            <p:cNvCxnSpPr/>
            <p:nvPr/>
          </p:nvCxnSpPr>
          <p:spPr>
            <a:xfrm>
              <a:off x="8496164" y="53357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0" name="Group 99"/>
            <p:cNvGrpSpPr/>
            <p:nvPr/>
          </p:nvGrpSpPr>
          <p:grpSpPr>
            <a:xfrm>
              <a:off x="9019238" y="4762648"/>
              <a:ext cx="285100" cy="1146182"/>
              <a:chOff x="2914776" y="4757027"/>
              <a:chExt cx="285100" cy="1146182"/>
            </a:xfrm>
          </p:grpSpPr>
          <p:sp>
            <p:nvSpPr>
              <p:cNvPr id="101" name="Rectangle 100"/>
              <p:cNvSpPr/>
              <p:nvPr/>
            </p:nvSpPr>
            <p:spPr>
              <a:xfrm>
                <a:off x="2914776" y="4757027"/>
                <a:ext cx="285100" cy="114618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2936602" y="4805693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2931839" y="5088760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/>
              <p:cNvSpPr/>
              <p:nvPr/>
            </p:nvSpPr>
            <p:spPr>
              <a:xfrm>
                <a:off x="2938532" y="562009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5" name="TextBox 104"/>
                  <p:cNvSpPr txBox="1"/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05" name="TextBox 10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88486" y="5330118"/>
                    <a:ext cx="125034" cy="276999"/>
                  </a:xfrm>
                  <a:prstGeom prst="rect">
                    <a:avLst/>
                  </a:prstGeom>
                  <a:blipFill rotWithShape="0">
                    <a:blip r:embed="rId19"/>
                    <a:stretch>
                      <a:fillRect l="-42857" r="-38095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08" name="Straight Arrow Connector 107"/>
            <p:cNvCxnSpPr/>
            <p:nvPr/>
          </p:nvCxnSpPr>
          <p:spPr>
            <a:xfrm>
              <a:off x="6691408" y="5335739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9" name="TextBox 108"/>
                <p:cNvSpPr txBox="1"/>
                <p:nvPr/>
              </p:nvSpPr>
              <p:spPr>
                <a:xfrm>
                  <a:off x="6186667" y="5074129"/>
                  <a:ext cx="41053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⋯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09" name="TextBox 10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86667" y="5074129"/>
                  <a:ext cx="410537" cy="523220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5589761-9BE5-4951-97E3-39877BFFB4B2}"/>
                  </a:ext>
                </a:extLst>
              </p14:cNvPr>
              <p14:cNvContentPartPr/>
              <p14:nvPr/>
            </p14:nvContentPartPr>
            <p14:xfrm>
              <a:off x="2336760" y="324000"/>
              <a:ext cx="8604720" cy="63756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5589761-9BE5-4951-97E3-39877BFFB4B2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327400" y="314640"/>
                <a:ext cx="8623440" cy="639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2970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2193" y="4026189"/>
            <a:ext cx="68366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Notation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571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Gated Recurrent Unit (GRU)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4459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RNN unit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-2891448" y="3235734"/>
            <a:ext cx="2618299" cy="2884421"/>
            <a:chOff x="1358185" y="1441902"/>
            <a:chExt cx="2618299" cy="288442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TextBox 62"/>
                <p:cNvSpPr txBox="1"/>
                <p:nvPr/>
              </p:nvSpPr>
              <p:spPr>
                <a:xfrm>
                  <a:off x="1358185" y="2668354"/>
                  <a:ext cx="102746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</a:rPr>
                              <m:t>&lt;0&gt;</m:t>
                            </m:r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63" name="TextBox 6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58185" y="2668354"/>
                  <a:ext cx="1027461" cy="523220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4" name="Rectangle 63"/>
            <p:cNvSpPr/>
            <p:nvPr/>
          </p:nvSpPr>
          <p:spPr>
            <a:xfrm>
              <a:off x="2960993" y="2576207"/>
              <a:ext cx="782545" cy="67202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>
              <a:off x="2358869" y="2866357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TextBox 65"/>
                <p:cNvSpPr txBox="1"/>
                <p:nvPr/>
              </p:nvSpPr>
              <p:spPr>
                <a:xfrm>
                  <a:off x="2947741" y="3803103"/>
                  <a:ext cx="1028743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</a:rPr>
                              <m:t>&lt;1&gt;</m:t>
                            </m:r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66" name="TextBox 6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47741" y="3803103"/>
                  <a:ext cx="1028743" cy="52322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7" name="Straight Arrow Connector 66"/>
            <p:cNvCxnSpPr/>
            <p:nvPr/>
          </p:nvCxnSpPr>
          <p:spPr>
            <a:xfrm flipV="1">
              <a:off x="3309856" y="3333595"/>
              <a:ext cx="0" cy="469507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3335791" y="197270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TextBox 68"/>
                <p:cNvSpPr txBox="1"/>
                <p:nvPr/>
              </p:nvSpPr>
              <p:spPr>
                <a:xfrm>
                  <a:off x="2753691" y="1441902"/>
                  <a:ext cx="109395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</a:rPr>
                              <m:t>&lt;1&gt; </m:t>
                            </m:r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69" name="TextBox 6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53691" y="1441902"/>
                  <a:ext cx="1093954" cy="52322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0" name="TextBox 69"/>
                <p:cNvSpPr txBox="1"/>
                <p:nvPr/>
              </p:nvSpPr>
              <p:spPr>
                <a:xfrm>
                  <a:off x="2857124" y="2681384"/>
                  <a:ext cx="102746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</a:rPr>
                              <m:t>&lt;1&gt;</m:t>
                            </m:r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0" name="TextBox 6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57124" y="2681384"/>
                  <a:ext cx="1027461" cy="523220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660326" y="2974124"/>
                <a:ext cx="542430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𝑔</m:t>
                      </m:r>
                      <m:r>
                        <a:rPr lang="en-US" sz="2800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−1&gt;</m:t>
                              </m:r>
                            </m:sup>
                          </m:sSup>
                          <m:r>
                            <a:rPr lang="en-US" sz="2800" b="0" i="1" smtClean="0">
                              <a:latin typeface="Cambria Math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charset="0"/>
                            </a:rPr>
                            <m:t>𝑎</m:t>
                          </m:r>
                        </m:sub>
                      </m:sSub>
                      <m:r>
                        <a:rPr lang="en-US" sz="28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0326" y="2974124"/>
                <a:ext cx="5424305" cy="5232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17924F4-9046-4603-A50A-BE31D817DFCF}"/>
                  </a:ext>
                </a:extLst>
              </p14:cNvPr>
              <p14:cNvContentPartPr/>
              <p14:nvPr/>
            </p14:nvContentPartPr>
            <p14:xfrm>
              <a:off x="450720" y="539640"/>
              <a:ext cx="10236600" cy="4661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17924F4-9046-4603-A50A-BE31D817DFC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1360" y="530280"/>
                <a:ext cx="10255320" cy="468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57260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GRU (simplified)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4644" y="5652053"/>
            <a:ext cx="5747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The cat, which already ate …, was full.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241426"/>
            <a:ext cx="105934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Century Schoolbook" charset="0"/>
                <a:ea typeface="Century Schoolbook" charset="0"/>
                <a:cs typeface="Century Schoolbook" charset="0"/>
              </a:rPr>
              <a:t>[Cho et al., 2014. On the properties of neural machine translation: Encoder-decoder approaches]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6496842"/>
            <a:ext cx="934422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Century Schoolbook" charset="0"/>
                <a:ea typeface="Century Schoolbook" charset="0"/>
                <a:cs typeface="Century Schoolbook" charset="0"/>
              </a:rPr>
              <a:t>[Chung et al., 2014. Empirical Evaluation of Gated Recurrent Neural Networks on Sequence Modeling]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3A46999-D279-4521-A889-EBF5DBA7517E}"/>
                  </a:ext>
                </a:extLst>
              </p14:cNvPr>
              <p14:cNvContentPartPr/>
              <p14:nvPr/>
            </p14:nvContentPartPr>
            <p14:xfrm>
              <a:off x="8718480" y="6356520"/>
              <a:ext cx="933840" cy="393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3A46999-D279-4521-A889-EBF5DBA7517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09120" y="6347160"/>
                <a:ext cx="952560" cy="41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C114C66-C843-4989-98BA-0820C407569E}"/>
                  </a:ext>
                </a:extLst>
              </p14:cNvPr>
              <p14:cNvContentPartPr/>
              <p14:nvPr/>
            </p14:nvContentPartPr>
            <p14:xfrm>
              <a:off x="114480" y="158760"/>
              <a:ext cx="12071520" cy="6128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C114C66-C843-4989-98BA-0820C407569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120" y="149400"/>
                <a:ext cx="12090240" cy="614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86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GRU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874644" y="2422800"/>
                <a:ext cx="4982326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Γ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𝑢</m:t>
                          </m:r>
                        </m:sub>
                      </m:sSub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2800" b="0" i="1" smtClean="0">
                              <a:latin typeface="Cambria Math" charset="0"/>
                            </a:rPr>
                            <m:t>𝜎</m:t>
                          </m:r>
                        </m:fName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𝑢</m:t>
                              </m:r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 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−1&gt;</m:t>
                                  </m:r>
                                </m:sup>
                              </m:sSup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800" b="0" i="1" smtClean="0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𝑢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4644" y="2422800"/>
                <a:ext cx="4982326" cy="43088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874644" y="4079789"/>
                <a:ext cx="587154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𝑐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Γ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𝑢</m:t>
                              </m:r>
                            </m:sub>
                          </m:sSub>
                        </m:fName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̃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𝑐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sz="2800" i="1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  <m:r>
                            <a:rPr lang="en-US" sz="2800" b="0" i="1" smtClean="0">
                              <a:latin typeface="Cambria Math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Γ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𝑢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&lt;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𝑡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−1&gt;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4644" y="4079789"/>
                <a:ext cx="5871544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874644" y="5652053"/>
            <a:ext cx="5407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The cat, which ate already, was full.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74644" y="1594306"/>
                <a:ext cx="2644057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𝑐</m:t>
                              </m:r>
                            </m:e>
                          </m:acc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</a:rPr>
                            <m:t>&lt;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charset="0"/>
                            </a:rPr>
                            <m:t>tanh</m:t>
                          </m:r>
                        </m:fName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</a:rPr>
                            <m:t>[</m:t>
                          </m:r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4644" y="1594306"/>
                <a:ext cx="2644057" cy="43088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483639" y="1594306"/>
                <a:ext cx="3035703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𝑐</m:t>
                          </m:r>
                        </m:e>
                        <m:sup>
                          <m:r>
                            <a:rPr lang="en-US" sz="2800" i="1">
                              <a:latin typeface="Cambria Math" charset="0"/>
                            </a:rPr>
                            <m:t>&lt;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−1&gt;</m:t>
                          </m:r>
                        </m:sup>
                      </m:sSup>
                      <m:r>
                        <a:rPr lang="en-US" sz="2800" i="1">
                          <a:latin typeface="Cambria Math" charset="0"/>
                        </a:rPr>
                        <m:t>,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charset="0"/>
                            </a:rPr>
                            <m:t>&lt;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𝑡</m:t>
                          </m:r>
                          <m:r>
                            <a:rPr lang="en-US" sz="2800" i="1">
                              <a:latin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800" i="1">
                          <a:latin typeface="Cambria Math" charset="0"/>
                        </a:rPr>
                        <m:t>]</m:t>
                      </m:r>
                      <m:r>
                        <a:rPr lang="en-US" sz="28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𝑐</m:t>
                          </m:r>
                        </m:sub>
                      </m:sSub>
                      <m:r>
                        <a:rPr lang="en-US" sz="28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3639" y="1594306"/>
                <a:ext cx="3035703" cy="430887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503D1A6-CB30-4A72-A8E0-C0F42FA93BF0}"/>
                  </a:ext>
                </a:extLst>
              </p14:cNvPr>
              <p14:cNvContentPartPr/>
              <p14:nvPr/>
            </p14:nvContentPartPr>
            <p14:xfrm>
              <a:off x="247680" y="1504800"/>
              <a:ext cx="9303120" cy="29404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503D1A6-CB30-4A72-A8E0-C0F42FA93BF0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8320" y="1495440"/>
                <a:ext cx="9321840" cy="295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3544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041 0 " pathEditMode="relative" ptsTypes="AA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4" grpId="0"/>
      <p:bldP spid="7" grpId="0"/>
      <p:bldP spid="7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LSTM (long short term memory) unit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2765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GRU and LSTM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02232" y="1840686"/>
            <a:ext cx="5434678" cy="2860259"/>
            <a:chOff x="102232" y="1840686"/>
            <a:chExt cx="5434678" cy="286025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182880" y="1840686"/>
                  <a:ext cx="5354030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̃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charset="0"/>
                              </a:rPr>
                              <m:t>tanh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2400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Γ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𝑟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880" y="1840686"/>
                  <a:ext cx="5354030" cy="3693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228" t="-3279" r="-1595" b="-327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182880" y="2670995"/>
                  <a:ext cx="4203267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𝑢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𝑢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880" y="2670995"/>
                  <a:ext cx="4203267" cy="369332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1159" t="-140984" r="-2029" b="-17541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102232" y="4331613"/>
                  <a:ext cx="4824589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Γ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𝑢</m:t>
                                </m:r>
                              </m:sub>
                            </m:sSub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∗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̃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i="1">
                                    <a:latin typeface="Cambria Math" charset="0"/>
                                  </a:rPr>
                                  <m:t>&lt;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𝑡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2400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Γ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𝑢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∗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&lt;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𝑡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−1&gt;</m:t>
                                </m:r>
                              </m:sup>
                            </m:sSup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232" y="4331613"/>
                  <a:ext cx="4824589" cy="369332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506" t="-333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182880" y="3492231"/>
                  <a:ext cx="4131323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𝑟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𝑟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𝑟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880" y="3492231"/>
                  <a:ext cx="4131323" cy="369332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1180" t="-143333" r="-2065" b="-178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TextBox 3"/>
          <p:cNvSpPr txBox="1"/>
          <p:nvPr/>
        </p:nvSpPr>
        <p:spPr>
          <a:xfrm>
            <a:off x="1680917" y="946010"/>
            <a:ext cx="1135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GRU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143249" y="946009"/>
            <a:ext cx="13789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LSTM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182880" y="5152849"/>
                <a:ext cx="170097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𝑐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&gt;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880" y="5152849"/>
                <a:ext cx="1700978" cy="369332"/>
              </a:xfrm>
              <a:prstGeom prst="rect">
                <a:avLst/>
              </a:prstGeom>
              <a:blipFill rotWithShape="0">
                <a:blip r:embed="rId12"/>
                <a:stretch>
                  <a:fillRect l="-1792" r="-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-51704" y="6488668"/>
            <a:ext cx="6612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[Hochreiter &amp; </a:t>
            </a:r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Schmidhuber</a:t>
            </a: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 1997. Long short-term memory]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A10BAFB-CCF8-4E48-B082-AFDF2A3A167F}"/>
                  </a:ext>
                </a:extLst>
              </p14:cNvPr>
              <p14:cNvContentPartPr/>
              <p14:nvPr/>
            </p14:nvContentPartPr>
            <p14:xfrm>
              <a:off x="171360" y="1523880"/>
              <a:ext cx="11360520" cy="51692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A10BAFB-CCF8-4E48-B082-AFDF2A3A167F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62000" y="1514520"/>
                <a:ext cx="11379240" cy="518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1792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LSTM units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02232" y="1840686"/>
            <a:ext cx="5434678" cy="2860259"/>
            <a:chOff x="102232" y="1840686"/>
            <a:chExt cx="5434678" cy="286025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182880" y="1840686"/>
                  <a:ext cx="5354030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̃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charset="0"/>
                              </a:rPr>
                              <m:t>tanh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2400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Γ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𝑟</m:t>
                                    </m:r>
                                  </m:sub>
                                </m:sSub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880" y="1840686"/>
                  <a:ext cx="5354030" cy="3693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228" t="-3279" r="-1595" b="-327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182880" y="2670995"/>
                  <a:ext cx="4203267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𝑢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𝑢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880" y="2670995"/>
                  <a:ext cx="4203267" cy="369332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1159" t="-140984" r="-2029" b="-17541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102232" y="4331613"/>
                  <a:ext cx="4824589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Γ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𝑢</m:t>
                                </m:r>
                              </m:sub>
                            </m:sSub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∗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̃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i="1">
                                    <a:latin typeface="Cambria Math" charset="0"/>
                                  </a:rPr>
                                  <m:t>&lt;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𝑡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2400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Γ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𝑢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∗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&lt;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𝑡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−1&gt;</m:t>
                                </m:r>
                              </m:sup>
                            </m:sSup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232" y="4331613"/>
                  <a:ext cx="4824589" cy="369332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506" t="-3333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182880" y="3492231"/>
                  <a:ext cx="4131323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𝑟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𝑟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𝑟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880" y="3492231"/>
                  <a:ext cx="4131323" cy="369332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1180" t="-143333" r="-2065" b="-178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TextBox 3"/>
          <p:cNvSpPr txBox="1"/>
          <p:nvPr/>
        </p:nvSpPr>
        <p:spPr>
          <a:xfrm>
            <a:off x="1680917" y="946010"/>
            <a:ext cx="1135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GRU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6831550" y="946010"/>
            <a:ext cx="4821128" cy="5390151"/>
            <a:chOff x="6831550" y="946010"/>
            <a:chExt cx="4821128" cy="5390151"/>
          </a:xfrm>
        </p:grpSpPr>
        <p:sp>
          <p:nvSpPr>
            <p:cNvPr id="20" name="TextBox 19"/>
            <p:cNvSpPr txBox="1"/>
            <p:nvPr/>
          </p:nvSpPr>
          <p:spPr>
            <a:xfrm>
              <a:off x="8975452" y="946010"/>
              <a:ext cx="13789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LSTM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/>
                <p:cNvSpPr txBox="1"/>
                <p:nvPr/>
              </p:nvSpPr>
              <p:spPr>
                <a:xfrm>
                  <a:off x="6931335" y="5131075"/>
                  <a:ext cx="4192493" cy="40562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 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Γ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𝑢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∗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̃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i="1">
                                    <a:latin typeface="Cambria Math" charset="0"/>
                                  </a:rPr>
                                  <m:t>&lt;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𝑡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Γ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𝑓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∗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&lt;</m:t>
                                </m:r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𝑡</m:t>
                                </m:r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−1&gt;</m:t>
                                </m:r>
                              </m:sup>
                            </m:sSup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1" name="TextBox 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31335" y="5131075"/>
                  <a:ext cx="4192493" cy="405624"/>
                </a:xfrm>
                <a:prstGeom prst="rect">
                  <a:avLst/>
                </a:prstGeom>
                <a:blipFill>
                  <a:blip r:embed="rId6"/>
                  <a:stretch>
                    <a:fillRect l="-436" t="-1515" r="-145" b="-2727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6831550" y="1889505"/>
                  <a:ext cx="4821128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̃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charset="0"/>
                              </a:rPr>
                              <m:t>tanh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31550" y="1889505"/>
                  <a:ext cx="4821128" cy="369332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l="-506" t="-3279" r="-1643" b="-327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/>
                <p:cNvSpPr txBox="1"/>
                <p:nvPr/>
              </p:nvSpPr>
              <p:spPr>
                <a:xfrm>
                  <a:off x="6879205" y="2770783"/>
                  <a:ext cx="4226222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𝑢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𝑢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3" name="TextBox 2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9205" y="2770783"/>
                  <a:ext cx="4226222" cy="369332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1153" t="-143333" r="-2161" b="-178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/>
                <p:cNvSpPr txBox="1"/>
                <p:nvPr/>
              </p:nvSpPr>
              <p:spPr>
                <a:xfrm>
                  <a:off x="6879205" y="3474085"/>
                  <a:ext cx="4321696" cy="40562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𝑓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𝑓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4" name="TextBox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9205" y="3474085"/>
                  <a:ext cx="4321696" cy="405624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t="-127273" r="-423" b="-15606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/>
                <p:cNvSpPr txBox="1"/>
                <p:nvPr/>
              </p:nvSpPr>
              <p:spPr>
                <a:xfrm>
                  <a:off x="6931335" y="4331613"/>
                  <a:ext cx="4269566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𝑜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5" name="TextBox 2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31335" y="4331613"/>
                  <a:ext cx="4269566" cy="369332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l="-286" t="-143333" r="-1286" b="-178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/>
                <p:cNvSpPr txBox="1"/>
                <p:nvPr/>
              </p:nvSpPr>
              <p:spPr>
                <a:xfrm>
                  <a:off x="6879205" y="5966829"/>
                  <a:ext cx="2269083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∗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9205" y="5966829"/>
                  <a:ext cx="2269083" cy="369332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1340" r="-536"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182880" y="5152849"/>
                <a:ext cx="170097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&gt;</m:t>
                          </m:r>
                        </m:sup>
                      </m:sSup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𝑐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&lt;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&gt;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880" y="5152849"/>
                <a:ext cx="1700978" cy="369332"/>
              </a:xfrm>
              <a:prstGeom prst="rect">
                <a:avLst/>
              </a:prstGeom>
              <a:blipFill rotWithShape="0">
                <a:blip r:embed="rId12"/>
                <a:stretch>
                  <a:fillRect l="-1792" r="-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-51704" y="6488668"/>
            <a:ext cx="6612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[Hochreiter &amp; </a:t>
            </a:r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Schmidhuber</a:t>
            </a: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 1997. Long short-term memory]</a:t>
            </a:r>
          </a:p>
        </p:txBody>
      </p:sp>
    </p:spTree>
    <p:extLst>
      <p:ext uri="{BB962C8B-B14F-4D97-AF65-F5344CB8AC3E}">
        <p14:creationId xmlns:p14="http://schemas.microsoft.com/office/powerpoint/2010/main" val="293695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59354" y="1316314"/>
            <a:ext cx="4821128" cy="2847967"/>
            <a:chOff x="6840283" y="2295055"/>
            <a:chExt cx="4821128" cy="252050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6840283" y="3994222"/>
                  <a:ext cx="4192494" cy="35898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 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Γ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𝑢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∗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̃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sz="2400" i="1">
                                    <a:latin typeface="Cambria Math" charset="0"/>
                                  </a:rPr>
                                  <m:t>&lt;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𝑡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Γ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𝑓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∗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&lt;</m:t>
                                </m:r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𝑡</m:t>
                                </m:r>
                                <m:r>
                                  <a:rPr lang="en-US" sz="24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−1&gt;</m:t>
                                </m:r>
                              </m:sup>
                            </m:sSup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40283" y="3994222"/>
                  <a:ext cx="4192494" cy="358985"/>
                </a:xfrm>
                <a:prstGeom prst="rect">
                  <a:avLst/>
                </a:prstGeom>
                <a:blipFill>
                  <a:blip r:embed="rId2"/>
                  <a:stretch>
                    <a:fillRect l="-1744" t="-1515" b="-2727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6840283" y="2295055"/>
                  <a:ext cx="4821128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̃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charset="0"/>
                              </a:rPr>
                              <m:t>tanh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40283" y="2295055"/>
                  <a:ext cx="4821128" cy="369332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1517" t="-2941" r="-632" b="-1911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6840283" y="2710774"/>
                  <a:ext cx="4175244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𝑢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𝑢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40283" y="2710774"/>
                  <a:ext cx="4175244" cy="369332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2482" t="-126471" r="-2190" b="-14558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6840283" y="3126492"/>
                  <a:ext cx="4175244" cy="40562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𝑓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𝑓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𝑓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40283" y="3126492"/>
                  <a:ext cx="4175244" cy="405624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2482" t="-112000" r="-730" b="-12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6840283" y="3578503"/>
                  <a:ext cx="4175244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sz="2400" b="0" i="1" smtClean="0">
                                <a:latin typeface="Cambria Math" charset="0"/>
                              </a:rPr>
                              <m:t>𝜎</m:t>
                            </m:r>
                          </m:fName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𝑜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𝑎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−1&gt;</m:t>
                                    </m:r>
                                  </m:sup>
                                </m:s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&lt;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400" b="0" i="1" smtClean="0">
                                        <a:latin typeface="Cambria Math" charset="0"/>
                                      </a:rPr>
                                      <m:t>&gt;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2400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40283" y="3578503"/>
                  <a:ext cx="4175244" cy="369332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2482" t="-126471" r="-1314" b="-14558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6840283" y="4446231"/>
                  <a:ext cx="2269083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&gt;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∗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&lt;</m:t>
                            </m:r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  <m:r>
                              <a:rPr lang="en-US" sz="24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40283" y="4446231"/>
                  <a:ext cx="2269083" cy="369332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l="-3217" t="-14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4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LSTM in pictures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149908" y="729903"/>
            <a:ext cx="6086208" cy="3598300"/>
            <a:chOff x="6149908" y="729903"/>
            <a:chExt cx="6086208" cy="3598300"/>
          </a:xfrm>
        </p:grpSpPr>
        <p:grpSp>
          <p:nvGrpSpPr>
            <p:cNvPr id="55" name="Group 54"/>
            <p:cNvGrpSpPr/>
            <p:nvPr/>
          </p:nvGrpSpPr>
          <p:grpSpPr>
            <a:xfrm>
              <a:off x="6149908" y="729903"/>
              <a:ext cx="6086208" cy="3598300"/>
              <a:chOff x="6055301" y="620625"/>
              <a:chExt cx="6086208" cy="3598300"/>
            </a:xfrm>
          </p:grpSpPr>
          <p:grpSp>
            <p:nvGrpSpPr>
              <p:cNvPr id="118" name="Group 117"/>
              <p:cNvGrpSpPr/>
              <p:nvPr/>
            </p:nvGrpSpPr>
            <p:grpSpPr>
              <a:xfrm>
                <a:off x="6055301" y="620625"/>
                <a:ext cx="6086208" cy="3598300"/>
                <a:chOff x="449755" y="3771255"/>
                <a:chExt cx="6086208" cy="3598300"/>
              </a:xfrm>
            </p:grpSpPr>
            <p:cxnSp>
              <p:nvCxnSpPr>
                <p:cNvPr id="113" name="Straight Arrow Connector 112"/>
                <p:cNvCxnSpPr/>
                <p:nvPr/>
              </p:nvCxnSpPr>
              <p:spPr>
                <a:xfrm flipV="1">
                  <a:off x="5297919" y="4061077"/>
                  <a:ext cx="0" cy="224363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17" name="Group 116"/>
                <p:cNvGrpSpPr/>
                <p:nvPr/>
              </p:nvGrpSpPr>
              <p:grpSpPr>
                <a:xfrm>
                  <a:off x="449755" y="3771255"/>
                  <a:ext cx="6086208" cy="3598300"/>
                  <a:chOff x="435708" y="3257070"/>
                  <a:chExt cx="6086208" cy="3598300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6" name="TextBox 15"/>
                      <p:cNvSpPr txBox="1"/>
                      <p:nvPr/>
                    </p:nvSpPr>
                    <p:spPr>
                      <a:xfrm>
                        <a:off x="442463" y="4478401"/>
                        <a:ext cx="991875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−1&gt;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000" dirty="0"/>
                      </a:p>
                    </p:txBody>
                  </p:sp>
                </mc:Choice>
                <mc:Fallback xmlns="">
                  <p:sp>
                    <p:nvSpPr>
                      <p:cNvPr id="16" name="TextBox 15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42463" y="4478401"/>
                        <a:ext cx="991875" cy="400110"/>
                      </a:xfrm>
                      <a:prstGeom prst="rect">
                        <a:avLst/>
                      </a:prstGeom>
                      <a:blipFill rotWithShape="0">
                        <a:blip r:embed="rId8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7" name="TextBox 16"/>
                      <p:cNvSpPr txBox="1"/>
                      <p:nvPr/>
                    </p:nvSpPr>
                    <p:spPr>
                      <a:xfrm>
                        <a:off x="435708" y="5315941"/>
                        <a:ext cx="1009700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−1&gt;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000" dirty="0"/>
                      </a:p>
                    </p:txBody>
                  </p:sp>
                </mc:Choice>
                <mc:Fallback xmlns="">
                  <p:sp>
                    <p:nvSpPr>
                      <p:cNvPr id="17" name="TextBox 16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35708" y="5315941"/>
                        <a:ext cx="1009700" cy="400110"/>
                      </a:xfrm>
                      <a:prstGeom prst="rect">
                        <a:avLst/>
                      </a:prstGeom>
                      <a:blipFill rotWithShape="0">
                        <a:blip r:embed="rId9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8" name="TextBox 17"/>
                      <p:cNvSpPr txBox="1"/>
                      <p:nvPr/>
                    </p:nvSpPr>
                    <p:spPr>
                      <a:xfrm>
                        <a:off x="5757476" y="4800775"/>
                        <a:ext cx="746615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000" dirty="0"/>
                      </a:p>
                    </p:txBody>
                  </p:sp>
                </mc:Choice>
                <mc:Fallback xmlns="">
                  <p:sp>
                    <p:nvSpPr>
                      <p:cNvPr id="18" name="TextBox 17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757476" y="4800775"/>
                        <a:ext cx="746615" cy="400110"/>
                      </a:xfrm>
                      <a:prstGeom prst="rect">
                        <a:avLst/>
                      </a:prstGeom>
                      <a:blipFill rotWithShape="0">
                        <a:blip r:embed="rId10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9" name="TextBox 18"/>
                      <p:cNvSpPr txBox="1"/>
                      <p:nvPr/>
                    </p:nvSpPr>
                    <p:spPr>
                      <a:xfrm>
                        <a:off x="1850390" y="6455260"/>
                        <a:ext cx="765786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000" dirty="0"/>
                      </a:p>
                    </p:txBody>
                  </p:sp>
                </mc:Choice>
                <mc:Fallback xmlns="">
                  <p:sp>
                    <p:nvSpPr>
                      <p:cNvPr id="19" name="TextBox 18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850390" y="6455260"/>
                        <a:ext cx="765786" cy="400110"/>
                      </a:xfrm>
                      <a:prstGeom prst="rect">
                        <a:avLst/>
                      </a:prstGeom>
                      <a:blipFill rotWithShape="0">
                        <a:blip r:embed="rId11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24" name="Rectangle 23"/>
                  <p:cNvSpPr/>
                  <p:nvPr/>
                </p:nvSpPr>
                <p:spPr>
                  <a:xfrm>
                    <a:off x="1870184" y="4467961"/>
                    <a:ext cx="3701440" cy="1748751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38" name="Group 37"/>
                  <p:cNvGrpSpPr/>
                  <p:nvPr/>
                </p:nvGrpSpPr>
                <p:grpSpPr>
                  <a:xfrm>
                    <a:off x="1970837" y="5704750"/>
                    <a:ext cx="821059" cy="246223"/>
                    <a:chOff x="1950544" y="5457730"/>
                    <a:chExt cx="821059" cy="246223"/>
                  </a:xfrm>
                </p:grpSpPr>
                <p:sp>
                  <p:nvSpPr>
                    <p:cNvPr id="20" name="TextBox 19"/>
                    <p:cNvSpPr txBox="1"/>
                    <p:nvPr/>
                  </p:nvSpPr>
                  <p:spPr>
                    <a:xfrm>
                      <a:off x="1950544" y="5457732"/>
                      <a:ext cx="821059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forget gate</a:t>
                      </a:r>
                    </a:p>
                  </p:txBody>
                </p:sp>
                <p:sp>
                  <p:nvSpPr>
                    <p:cNvPr id="25" name="Rectangle 24"/>
                    <p:cNvSpPr/>
                    <p:nvPr/>
                  </p:nvSpPr>
                  <p:spPr>
                    <a:xfrm>
                      <a:off x="2025883" y="5457730"/>
                      <a:ext cx="659949" cy="246221"/>
                    </a:xfrm>
                    <a:prstGeom prst="rect">
                      <a:avLst/>
                    </a:prstGeom>
                    <a:no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37" name="Group 36"/>
                  <p:cNvGrpSpPr/>
                  <p:nvPr/>
                </p:nvGrpSpPr>
                <p:grpSpPr>
                  <a:xfrm>
                    <a:off x="2862528" y="5690722"/>
                    <a:ext cx="903011" cy="254935"/>
                    <a:chOff x="2880903" y="5449017"/>
                    <a:chExt cx="903011" cy="254935"/>
                  </a:xfrm>
                </p:grpSpPr>
                <p:sp>
                  <p:nvSpPr>
                    <p:cNvPr id="21" name="TextBox 20"/>
                    <p:cNvSpPr txBox="1"/>
                    <p:nvPr/>
                  </p:nvSpPr>
                  <p:spPr>
                    <a:xfrm>
                      <a:off x="2880903" y="5457731"/>
                      <a:ext cx="903011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update gate</a:t>
                      </a:r>
                    </a:p>
                  </p:txBody>
                </p:sp>
                <p:sp>
                  <p:nvSpPr>
                    <p:cNvPr id="26" name="Rectangle 25"/>
                    <p:cNvSpPr/>
                    <p:nvPr/>
                  </p:nvSpPr>
                  <p:spPr>
                    <a:xfrm>
                      <a:off x="2947288" y="5449017"/>
                      <a:ext cx="762153" cy="246221"/>
                    </a:xfrm>
                    <a:prstGeom prst="rect">
                      <a:avLst/>
                    </a:prstGeom>
                    <a:no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39" name="Group 38"/>
                  <p:cNvGrpSpPr/>
                  <p:nvPr/>
                </p:nvGrpSpPr>
                <p:grpSpPr>
                  <a:xfrm>
                    <a:off x="3856984" y="5686366"/>
                    <a:ext cx="461986" cy="254935"/>
                    <a:chOff x="3966259" y="5449016"/>
                    <a:chExt cx="461986" cy="254935"/>
                  </a:xfrm>
                </p:grpSpPr>
                <p:sp>
                  <p:nvSpPr>
                    <p:cNvPr id="22" name="TextBox 21"/>
                    <p:cNvSpPr txBox="1"/>
                    <p:nvPr/>
                  </p:nvSpPr>
                  <p:spPr>
                    <a:xfrm>
                      <a:off x="3966259" y="5457730"/>
                      <a:ext cx="461986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tanh</a:t>
                      </a:r>
                    </a:p>
                  </p:txBody>
                </p:sp>
                <p:sp>
                  <p:nvSpPr>
                    <p:cNvPr id="27" name="Rectangle 26"/>
                    <p:cNvSpPr/>
                    <p:nvPr/>
                  </p:nvSpPr>
                  <p:spPr>
                    <a:xfrm>
                      <a:off x="3995490" y="5449016"/>
                      <a:ext cx="420827" cy="246222"/>
                    </a:xfrm>
                    <a:prstGeom prst="rect">
                      <a:avLst/>
                    </a:prstGeom>
                    <a:no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40" name="Group 39"/>
                  <p:cNvGrpSpPr/>
                  <p:nvPr/>
                </p:nvGrpSpPr>
                <p:grpSpPr>
                  <a:xfrm>
                    <a:off x="4407198" y="5704750"/>
                    <a:ext cx="867545" cy="256708"/>
                    <a:chOff x="4648531" y="5457730"/>
                    <a:chExt cx="867545" cy="256708"/>
                  </a:xfrm>
                </p:grpSpPr>
                <p:sp>
                  <p:nvSpPr>
                    <p:cNvPr id="23" name="TextBox 22"/>
                    <p:cNvSpPr txBox="1"/>
                    <p:nvPr/>
                  </p:nvSpPr>
                  <p:spPr>
                    <a:xfrm>
                      <a:off x="4648531" y="5468217"/>
                      <a:ext cx="867545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output gate</a:t>
                      </a:r>
                    </a:p>
                  </p:txBody>
                </p:sp>
                <p:sp>
                  <p:nvSpPr>
                    <p:cNvPr id="28" name="Rectangle 27"/>
                    <p:cNvSpPr/>
                    <p:nvPr/>
                  </p:nvSpPr>
                  <p:spPr>
                    <a:xfrm>
                      <a:off x="4714760" y="5457730"/>
                      <a:ext cx="790950" cy="254858"/>
                    </a:xfrm>
                    <a:prstGeom prst="rect">
                      <a:avLst/>
                    </a:prstGeom>
                    <a:no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0" name="Rectangle 29"/>
                      <p:cNvSpPr/>
                      <p:nvPr/>
                    </p:nvSpPr>
                    <p:spPr>
                      <a:xfrm>
                        <a:off x="3110805" y="4507644"/>
                        <a:ext cx="360609" cy="369332"/>
                      </a:xfrm>
                      <a:prstGeom prst="rect">
                        <a:avLst/>
                      </a:prstGeom>
                    </p:spPr>
                    <p:txBody>
                      <a:bodyPr wrap="square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⨁</m:t>
                              </m:r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30" name="Rectangle 29"/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110805" y="4507644"/>
                        <a:ext cx="360609" cy="369332"/>
                      </a:xfrm>
                      <a:prstGeom prst="rect">
                        <a:avLst/>
                      </a:prstGeom>
                      <a:blipFill rotWithShape="0">
                        <a:blip r:embed="rId14"/>
                        <a:stretch>
                          <a:fillRect r="-6780" b="-166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2" name="TextBox 31"/>
                      <p:cNvSpPr txBox="1"/>
                      <p:nvPr/>
                    </p:nvSpPr>
                    <p:spPr>
                      <a:xfrm>
                        <a:off x="3712348" y="4469528"/>
                        <a:ext cx="577915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32" name="TextBox 31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712348" y="4469528"/>
                        <a:ext cx="577915" cy="307777"/>
                      </a:xfrm>
                      <a:prstGeom prst="rect">
                        <a:avLst/>
                      </a:prstGeom>
                      <a:blipFill rotWithShape="0">
                        <a:blip r:embed="rId16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3" name="TextBox 32"/>
                      <p:cNvSpPr txBox="1"/>
                      <p:nvPr/>
                    </p:nvSpPr>
                    <p:spPr>
                      <a:xfrm>
                        <a:off x="4504817" y="4094393"/>
                        <a:ext cx="764440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000" dirty="0"/>
                      </a:p>
                    </p:txBody>
                  </p:sp>
                </mc:Choice>
                <mc:Fallback xmlns="">
                  <p:sp>
                    <p:nvSpPr>
                      <p:cNvPr id="33" name="TextBox 32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504817" y="4094393"/>
                        <a:ext cx="764440" cy="400110"/>
                      </a:xfrm>
                      <a:prstGeom prst="rect">
                        <a:avLst/>
                      </a:prstGeom>
                      <a:blipFill rotWithShape="0">
                        <a:blip r:embed="rId17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6" name="TextBox 35"/>
                      <p:cNvSpPr txBox="1"/>
                      <p:nvPr/>
                    </p:nvSpPr>
                    <p:spPr>
                      <a:xfrm>
                        <a:off x="5757476" y="5527241"/>
                        <a:ext cx="764440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000" dirty="0"/>
                      </a:p>
                    </p:txBody>
                  </p:sp>
                </mc:Choice>
                <mc:Fallback xmlns="">
                  <p:sp>
                    <p:nvSpPr>
                      <p:cNvPr id="36" name="TextBox 35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757476" y="5527241"/>
                        <a:ext cx="764440" cy="400110"/>
                      </a:xfrm>
                      <a:prstGeom prst="rect">
                        <a:avLst/>
                      </a:prstGeom>
                      <a:blipFill rotWithShape="0">
                        <a:blip r:embed="rId19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1" name="TextBox 40"/>
                      <p:cNvSpPr txBox="1"/>
                      <p:nvPr/>
                    </p:nvSpPr>
                    <p:spPr>
                      <a:xfrm>
                        <a:off x="4864914" y="5190230"/>
                        <a:ext cx="589520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41" name="TextBox 40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864914" y="5190230"/>
                        <a:ext cx="589520" cy="307777"/>
                      </a:xfrm>
                      <a:prstGeom prst="rect">
                        <a:avLst/>
                      </a:prstGeom>
                      <a:blipFill rotWithShape="0">
                        <a:blip r:embed="rId20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grpSp>
                <p:nvGrpSpPr>
                  <p:cNvPr id="42" name="Group 41"/>
                  <p:cNvGrpSpPr/>
                  <p:nvPr/>
                </p:nvGrpSpPr>
                <p:grpSpPr>
                  <a:xfrm>
                    <a:off x="4615592" y="4940653"/>
                    <a:ext cx="461986" cy="254935"/>
                    <a:chOff x="3966259" y="5449016"/>
                    <a:chExt cx="461986" cy="254935"/>
                  </a:xfrm>
                </p:grpSpPr>
                <p:sp>
                  <p:nvSpPr>
                    <p:cNvPr id="43" name="TextBox 42"/>
                    <p:cNvSpPr txBox="1"/>
                    <p:nvPr/>
                  </p:nvSpPr>
                  <p:spPr>
                    <a:xfrm>
                      <a:off x="3966259" y="5457730"/>
                      <a:ext cx="461986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tanh</a:t>
                      </a:r>
                    </a:p>
                  </p:txBody>
                </p:sp>
                <p:sp>
                  <p:nvSpPr>
                    <p:cNvPr id="44" name="Rectangle 43"/>
                    <p:cNvSpPr/>
                    <p:nvPr/>
                  </p:nvSpPr>
                  <p:spPr>
                    <a:xfrm>
                      <a:off x="4007418" y="5449016"/>
                      <a:ext cx="420827" cy="246222"/>
                    </a:xfrm>
                    <a:prstGeom prst="rect">
                      <a:avLst/>
                    </a:prstGeom>
                    <a:no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45" name="Group 44"/>
                  <p:cNvGrpSpPr/>
                  <p:nvPr/>
                </p:nvGrpSpPr>
                <p:grpSpPr>
                  <a:xfrm>
                    <a:off x="4961049" y="3771255"/>
                    <a:ext cx="654346" cy="261603"/>
                    <a:chOff x="2217307" y="5457730"/>
                    <a:chExt cx="673348" cy="261603"/>
                  </a:xfrm>
                </p:grpSpPr>
                <p:sp>
                  <p:nvSpPr>
                    <p:cNvPr id="46" name="TextBox 45"/>
                    <p:cNvSpPr txBox="1"/>
                    <p:nvPr/>
                  </p:nvSpPr>
                  <p:spPr>
                    <a:xfrm>
                      <a:off x="2217307" y="5465420"/>
                      <a:ext cx="673348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softmax</a:t>
                      </a:r>
                    </a:p>
                  </p:txBody>
                </p:sp>
                <p:sp>
                  <p:nvSpPr>
                    <p:cNvPr id="47" name="Rectangle 46"/>
                    <p:cNvSpPr/>
                    <p:nvPr/>
                  </p:nvSpPr>
                  <p:spPr>
                    <a:xfrm>
                      <a:off x="2244262" y="5457730"/>
                      <a:ext cx="593350" cy="261603"/>
                    </a:xfrm>
                    <a:prstGeom prst="rect">
                      <a:avLst/>
                    </a:prstGeom>
                    <a:no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49" name="Straight Arrow Connector 48"/>
                  <p:cNvCxnSpPr>
                    <a:stCxn id="16" idx="3"/>
                  </p:cNvCxnSpPr>
                  <p:nvPr/>
                </p:nvCxnSpPr>
                <p:spPr>
                  <a:xfrm>
                    <a:off x="1434338" y="4678456"/>
                    <a:ext cx="821870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Straight Arrow Connector 50"/>
                  <p:cNvCxnSpPr/>
                  <p:nvPr/>
                </p:nvCxnSpPr>
                <p:spPr>
                  <a:xfrm>
                    <a:off x="2509482" y="4692344"/>
                    <a:ext cx="678064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Straight Arrow Connector 53"/>
                  <p:cNvCxnSpPr/>
                  <p:nvPr/>
                </p:nvCxnSpPr>
                <p:spPr>
                  <a:xfrm>
                    <a:off x="3406878" y="4699851"/>
                    <a:ext cx="2517909" cy="1079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Straight Arrow Connector 55"/>
                  <p:cNvCxnSpPr/>
                  <p:nvPr/>
                </p:nvCxnSpPr>
                <p:spPr>
                  <a:xfrm>
                    <a:off x="4844198" y="4717473"/>
                    <a:ext cx="2387" cy="212823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Straight Arrow Connector 59"/>
                  <p:cNvCxnSpPr/>
                  <p:nvPr/>
                </p:nvCxnSpPr>
                <p:spPr>
                  <a:xfrm flipV="1">
                    <a:off x="4858132" y="5527398"/>
                    <a:ext cx="0" cy="18288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Arrow Connector 62"/>
                  <p:cNvCxnSpPr/>
                  <p:nvPr/>
                </p:nvCxnSpPr>
                <p:spPr>
                  <a:xfrm flipH="1">
                    <a:off x="4846566" y="5192717"/>
                    <a:ext cx="0" cy="18288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Elbow Connector 64"/>
                  <p:cNvCxnSpPr/>
                  <p:nvPr/>
                </p:nvCxnSpPr>
                <p:spPr>
                  <a:xfrm>
                    <a:off x="1428209" y="5443587"/>
                    <a:ext cx="3429923" cy="688373"/>
                  </a:xfrm>
                  <a:prstGeom prst="bentConnector3">
                    <a:avLst>
                      <a:gd name="adj1" fmla="val 8900"/>
                    </a:avLst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Arrow Connector 71"/>
                  <p:cNvCxnSpPr/>
                  <p:nvPr/>
                </p:nvCxnSpPr>
                <p:spPr>
                  <a:xfrm flipV="1">
                    <a:off x="4844198" y="5949080"/>
                    <a:ext cx="0" cy="18288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Arrow Connector 72"/>
                  <p:cNvCxnSpPr/>
                  <p:nvPr/>
                </p:nvCxnSpPr>
                <p:spPr>
                  <a:xfrm flipV="1">
                    <a:off x="4087977" y="5941301"/>
                    <a:ext cx="0" cy="18288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Arrow Connector 73"/>
                  <p:cNvCxnSpPr/>
                  <p:nvPr/>
                </p:nvCxnSpPr>
                <p:spPr>
                  <a:xfrm flipV="1">
                    <a:off x="3328250" y="5941301"/>
                    <a:ext cx="0" cy="18288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Arrow Connector 74"/>
                  <p:cNvCxnSpPr/>
                  <p:nvPr/>
                </p:nvCxnSpPr>
                <p:spPr>
                  <a:xfrm flipV="1">
                    <a:off x="2409197" y="5941301"/>
                    <a:ext cx="0" cy="18288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Arrow Connector 75"/>
                  <p:cNvCxnSpPr>
                    <a:stCxn id="20" idx="0"/>
                  </p:cNvCxnSpPr>
                  <p:nvPr/>
                </p:nvCxnSpPr>
                <p:spPr>
                  <a:xfrm flipV="1">
                    <a:off x="2381367" y="4830844"/>
                    <a:ext cx="1480" cy="873908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Arrow Connector 80"/>
                  <p:cNvCxnSpPr/>
                  <p:nvPr/>
                </p:nvCxnSpPr>
                <p:spPr>
                  <a:xfrm flipH="1" flipV="1">
                    <a:off x="3309217" y="5249663"/>
                    <a:ext cx="0" cy="420624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96" name="Group 95"/>
                  <p:cNvGrpSpPr/>
                  <p:nvPr/>
                </p:nvGrpSpPr>
                <p:grpSpPr>
                  <a:xfrm>
                    <a:off x="3440821" y="5140021"/>
                    <a:ext cx="645709" cy="534186"/>
                    <a:chOff x="3474412" y="5159044"/>
                    <a:chExt cx="622643" cy="527322"/>
                  </a:xfrm>
                </p:grpSpPr>
                <p:cxnSp>
                  <p:nvCxnSpPr>
                    <p:cNvPr id="84" name="Straight Arrow Connector 83"/>
                    <p:cNvCxnSpPr/>
                    <p:nvPr/>
                  </p:nvCxnSpPr>
                  <p:spPr>
                    <a:xfrm flipH="1">
                      <a:off x="3474412" y="5162662"/>
                      <a:ext cx="607108" cy="0"/>
                    </a:xfrm>
                    <a:prstGeom prst="straightConnector1">
                      <a:avLst/>
                    </a:prstGeom>
                    <a:ln w="15875">
                      <a:solidFill>
                        <a:schemeClr val="tx1"/>
                      </a:solidFill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1" name="Elbow Connector 90"/>
                    <p:cNvCxnSpPr>
                      <a:stCxn id="27" idx="0"/>
                    </p:cNvCxnSpPr>
                    <p:nvPr/>
                  </p:nvCxnSpPr>
                  <p:spPr>
                    <a:xfrm rot="16200000" flipV="1">
                      <a:off x="3762272" y="5351583"/>
                      <a:ext cx="527322" cy="142244"/>
                    </a:xfrm>
                    <a:prstGeom prst="bentConnector3">
                      <a:avLst>
                        <a:gd name="adj1" fmla="val 99131"/>
                      </a:avLst>
                    </a:prstGeom>
                    <a:ln w="158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98" name="TextBox 97"/>
                      <p:cNvSpPr txBox="1"/>
                      <p:nvPr/>
                    </p:nvSpPr>
                    <p:spPr>
                      <a:xfrm>
                        <a:off x="3604452" y="5364560"/>
                        <a:ext cx="577915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̃"/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98" name="TextBox 97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04452" y="5364560"/>
                        <a:ext cx="577915" cy="307777"/>
                      </a:xfrm>
                      <a:prstGeom prst="rect">
                        <a:avLst/>
                      </a:prstGeom>
                      <a:blipFill rotWithShape="0">
                        <a:blip r:embed="rId21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99" name="TextBox 98"/>
                      <p:cNvSpPr txBox="1"/>
                      <p:nvPr/>
                    </p:nvSpPr>
                    <p:spPr>
                      <a:xfrm>
                        <a:off x="4249676" y="5362107"/>
                        <a:ext cx="587660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99" name="TextBox 98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249676" y="5362107"/>
                        <a:ext cx="587660" cy="307777"/>
                      </a:xfrm>
                      <a:prstGeom prst="rect">
                        <a:avLst/>
                      </a:prstGeom>
                      <a:blipFill rotWithShape="0">
                        <a:blip r:embed="rId22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103" name="Straight Arrow Connector 102"/>
                  <p:cNvCxnSpPr/>
                  <p:nvPr/>
                </p:nvCxnSpPr>
                <p:spPr>
                  <a:xfrm flipV="1">
                    <a:off x="3303273" y="4777221"/>
                    <a:ext cx="0" cy="27432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Arrow Connector 104"/>
                  <p:cNvCxnSpPr/>
                  <p:nvPr/>
                </p:nvCxnSpPr>
                <p:spPr>
                  <a:xfrm>
                    <a:off x="4954518" y="5448858"/>
                    <a:ext cx="1054174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08" name="TextBox 107"/>
                      <p:cNvSpPr txBox="1"/>
                      <p:nvPr/>
                    </p:nvSpPr>
                    <p:spPr>
                      <a:xfrm>
                        <a:off x="1933432" y="5364560"/>
                        <a:ext cx="596124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𝑓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108" name="TextBox 107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933432" y="5364560"/>
                        <a:ext cx="596124" cy="307777"/>
                      </a:xfrm>
                      <a:prstGeom prst="rect">
                        <a:avLst/>
                      </a:prstGeom>
                      <a:blipFill rotWithShape="0">
                        <a:blip r:embed="rId23"/>
                        <a:stretch>
                          <a:fillRect b="-10000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09" name="TextBox 108"/>
                      <p:cNvSpPr txBox="1"/>
                      <p:nvPr/>
                    </p:nvSpPr>
                    <p:spPr>
                      <a:xfrm>
                        <a:off x="2793442" y="5364560"/>
                        <a:ext cx="551113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109" name="TextBox 108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793442" y="5364560"/>
                        <a:ext cx="551113" cy="307777"/>
                      </a:xfrm>
                      <a:prstGeom prst="rect">
                        <a:avLst/>
                      </a:prstGeom>
                      <a:blipFill rotWithShape="0">
                        <a:blip r:embed="rId24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110" name="Straight Arrow Connector 109"/>
                  <p:cNvCxnSpPr/>
                  <p:nvPr/>
                </p:nvCxnSpPr>
                <p:spPr>
                  <a:xfrm flipH="1" flipV="1">
                    <a:off x="5299317" y="4111097"/>
                    <a:ext cx="0" cy="1332249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14" name="TextBox 113"/>
                      <p:cNvSpPr txBox="1"/>
                      <p:nvPr/>
                    </p:nvSpPr>
                    <p:spPr>
                      <a:xfrm>
                        <a:off x="4986098" y="3257070"/>
                        <a:ext cx="772263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&lt;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charset="0"/>
                                    </a:rPr>
                                    <m:t>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000" dirty="0"/>
                      </a:p>
                    </p:txBody>
                  </p:sp>
                </mc:Choice>
                <mc:Fallback xmlns="">
                  <p:sp>
                    <p:nvSpPr>
                      <p:cNvPr id="114" name="TextBox 113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986098" y="3257070"/>
                        <a:ext cx="772263" cy="400110"/>
                      </a:xfrm>
                      <a:prstGeom prst="rect">
                        <a:avLst/>
                      </a:prstGeom>
                      <a:blipFill rotWithShape="0">
                        <a:blip r:embed="rId25"/>
                        <a:stretch>
                          <a:fillRect b="-7692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116" name="Straight Connector 115"/>
                  <p:cNvCxnSpPr/>
                  <p:nvPr/>
                </p:nvCxnSpPr>
                <p:spPr>
                  <a:xfrm>
                    <a:off x="2122714" y="6131960"/>
                    <a:ext cx="0" cy="314270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3" name="Group 52"/>
              <p:cNvGrpSpPr/>
              <p:nvPr/>
            </p:nvGrpSpPr>
            <p:grpSpPr>
              <a:xfrm>
                <a:off x="10771706" y="1699122"/>
                <a:ext cx="302835" cy="685108"/>
                <a:chOff x="10771706" y="1699122"/>
                <a:chExt cx="302835" cy="685108"/>
              </a:xfrm>
            </p:grpSpPr>
            <p:sp>
              <p:nvSpPr>
                <p:cNvPr id="52" name="TextBox 51"/>
                <p:cNvSpPr txBox="1"/>
                <p:nvPr/>
              </p:nvSpPr>
              <p:spPr>
                <a:xfrm>
                  <a:off x="10779267" y="1699122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188" name="TextBox 187"/>
                <p:cNvSpPr txBox="1"/>
                <p:nvPr/>
              </p:nvSpPr>
              <p:spPr>
                <a:xfrm>
                  <a:off x="10779267" y="1749306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189" name="TextBox 188"/>
                <p:cNvSpPr txBox="1"/>
                <p:nvPr/>
              </p:nvSpPr>
              <p:spPr>
                <a:xfrm>
                  <a:off x="10771706" y="1813020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190" name="TextBox 189"/>
                <p:cNvSpPr txBox="1"/>
                <p:nvPr/>
              </p:nvSpPr>
              <p:spPr>
                <a:xfrm>
                  <a:off x="10775487" y="1861010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</p:grpSp>
        </p:grpSp>
        <p:grpSp>
          <p:nvGrpSpPr>
            <p:cNvPr id="5" name="Group 4"/>
            <p:cNvGrpSpPr/>
            <p:nvPr/>
          </p:nvGrpSpPr>
          <p:grpSpPr>
            <a:xfrm>
              <a:off x="7945525" y="2032572"/>
              <a:ext cx="300082" cy="369332"/>
              <a:chOff x="-1474217" y="3505574"/>
              <a:chExt cx="300082" cy="369332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-1474217" y="3505574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*</a:t>
                </a:r>
              </a:p>
            </p:txBody>
          </p:sp>
          <p:sp>
            <p:nvSpPr>
              <p:cNvPr id="4" name="Oval 3"/>
              <p:cNvSpPr/>
              <p:nvPr/>
            </p:nvSpPr>
            <p:spPr>
              <a:xfrm>
                <a:off x="-1420290" y="3553996"/>
                <a:ext cx="182880" cy="1828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2" name="Group 191"/>
            <p:cNvGrpSpPr/>
            <p:nvPr/>
          </p:nvGrpSpPr>
          <p:grpSpPr>
            <a:xfrm>
              <a:off x="8871381" y="2502056"/>
              <a:ext cx="300082" cy="369332"/>
              <a:chOff x="-1474217" y="3505574"/>
              <a:chExt cx="300082" cy="369332"/>
            </a:xfrm>
          </p:grpSpPr>
          <p:sp>
            <p:nvSpPr>
              <p:cNvPr id="193" name="TextBox 192"/>
              <p:cNvSpPr txBox="1"/>
              <p:nvPr/>
            </p:nvSpPr>
            <p:spPr>
              <a:xfrm>
                <a:off x="-1474217" y="3505574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*</a:t>
                </a:r>
              </a:p>
            </p:txBody>
          </p:sp>
          <p:sp>
            <p:nvSpPr>
              <p:cNvPr id="194" name="Oval 193"/>
              <p:cNvSpPr/>
              <p:nvPr/>
            </p:nvSpPr>
            <p:spPr>
              <a:xfrm>
                <a:off x="-1420290" y="3553996"/>
                <a:ext cx="182880" cy="1828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5" name="Group 194"/>
            <p:cNvGrpSpPr/>
            <p:nvPr/>
          </p:nvGrpSpPr>
          <p:grpSpPr>
            <a:xfrm>
              <a:off x="10420901" y="2792102"/>
              <a:ext cx="300082" cy="359664"/>
              <a:chOff x="-1474217" y="3505574"/>
              <a:chExt cx="300082" cy="369332"/>
            </a:xfrm>
          </p:grpSpPr>
          <p:sp>
            <p:nvSpPr>
              <p:cNvPr id="196" name="TextBox 195"/>
              <p:cNvSpPr txBox="1"/>
              <p:nvPr/>
            </p:nvSpPr>
            <p:spPr>
              <a:xfrm>
                <a:off x="-1474217" y="3505574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*</a:t>
                </a:r>
              </a:p>
            </p:txBody>
          </p:sp>
          <p:sp>
            <p:nvSpPr>
              <p:cNvPr id="197" name="Oval 196"/>
              <p:cNvSpPr/>
              <p:nvPr/>
            </p:nvSpPr>
            <p:spPr>
              <a:xfrm>
                <a:off x="-1420290" y="3553996"/>
                <a:ext cx="182880" cy="1828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122192" y="4183952"/>
            <a:ext cx="3867530" cy="2740781"/>
            <a:chOff x="122192" y="4183952"/>
            <a:chExt cx="3867530" cy="2740781"/>
          </a:xfrm>
        </p:grpSpPr>
        <p:grpSp>
          <p:nvGrpSpPr>
            <p:cNvPr id="479" name="Group 478"/>
            <p:cNvGrpSpPr/>
            <p:nvPr/>
          </p:nvGrpSpPr>
          <p:grpSpPr>
            <a:xfrm>
              <a:off x="122192" y="4183952"/>
              <a:ext cx="3867530" cy="2740781"/>
              <a:chOff x="122192" y="4183952"/>
              <a:chExt cx="3867530" cy="2740781"/>
            </a:xfrm>
          </p:grpSpPr>
          <p:grpSp>
            <p:nvGrpSpPr>
              <p:cNvPr id="470" name="Group 469"/>
              <p:cNvGrpSpPr/>
              <p:nvPr/>
            </p:nvGrpSpPr>
            <p:grpSpPr>
              <a:xfrm>
                <a:off x="122192" y="4183952"/>
                <a:ext cx="3867530" cy="2740781"/>
                <a:chOff x="111113" y="4199264"/>
                <a:chExt cx="3867530" cy="2740781"/>
              </a:xfrm>
            </p:grpSpPr>
            <p:cxnSp>
              <p:nvCxnSpPr>
                <p:cNvPr id="309" name="Straight Arrow Connector 308"/>
                <p:cNvCxnSpPr/>
                <p:nvPr/>
              </p:nvCxnSpPr>
              <p:spPr>
                <a:xfrm flipV="1">
                  <a:off x="2844837" y="4485091"/>
                  <a:ext cx="0" cy="160883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11" name="TextBox 310"/>
                    <p:cNvSpPr txBox="1"/>
                    <p:nvPr/>
                  </p:nvSpPr>
                  <p:spPr>
                    <a:xfrm>
                      <a:off x="111113" y="5157502"/>
                      <a:ext cx="70884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&lt;0&gt;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311" name="TextBox 31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11113" y="5157502"/>
                      <a:ext cx="708848" cy="369332"/>
                    </a:xfrm>
                    <a:prstGeom prst="rect">
                      <a:avLst/>
                    </a:prstGeom>
                    <a:blipFill rotWithShape="0">
                      <a:blip r:embed="rId26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12" name="TextBox 311"/>
                    <p:cNvSpPr txBox="1"/>
                    <p:nvPr/>
                  </p:nvSpPr>
                  <p:spPr>
                    <a:xfrm>
                      <a:off x="111113" y="5771676"/>
                      <a:ext cx="72564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&lt;0&gt;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312" name="TextBox 31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11113" y="5771676"/>
                      <a:ext cx="725648" cy="369332"/>
                    </a:xfrm>
                    <a:prstGeom prst="rect">
                      <a:avLst/>
                    </a:prstGeom>
                    <a:blipFill rotWithShape="0">
                      <a:blip r:embed="rId27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13" name="TextBox 312"/>
                    <p:cNvSpPr txBox="1"/>
                    <p:nvPr/>
                  </p:nvSpPr>
                  <p:spPr>
                    <a:xfrm>
                      <a:off x="3269795" y="4982630"/>
                      <a:ext cx="70884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313" name="TextBox 312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269795" y="4982630"/>
                      <a:ext cx="708848" cy="369332"/>
                    </a:xfrm>
                    <a:prstGeom prst="rect">
                      <a:avLst/>
                    </a:prstGeom>
                    <a:blipFill rotWithShape="0">
                      <a:blip r:embed="rId2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14" name="TextBox 313"/>
                    <p:cNvSpPr txBox="1"/>
                    <p:nvPr/>
                  </p:nvSpPr>
                  <p:spPr>
                    <a:xfrm>
                      <a:off x="952872" y="6570713"/>
                      <a:ext cx="72782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314" name="TextBox 313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52872" y="6570713"/>
                      <a:ext cx="727828" cy="369332"/>
                    </a:xfrm>
                    <a:prstGeom prst="rect">
                      <a:avLst/>
                    </a:prstGeom>
                    <a:blipFill rotWithShape="0">
                      <a:blip r:embed="rId29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315" name="Rectangle 314"/>
                <p:cNvSpPr/>
                <p:nvPr/>
              </p:nvSpPr>
              <p:spPr>
                <a:xfrm>
                  <a:off x="1022200" y="5145558"/>
                  <a:ext cx="1976274" cy="1253969"/>
                </a:xfrm>
                <a:prstGeom prst="rect">
                  <a:avLst/>
                </a:prstGeom>
                <a:no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16" name="Rectangle 315"/>
                <p:cNvSpPr/>
                <p:nvPr/>
              </p:nvSpPr>
              <p:spPr>
                <a:xfrm>
                  <a:off x="1116166" y="5840764"/>
                  <a:ext cx="352360" cy="176557"/>
                </a:xfrm>
                <a:prstGeom prst="rect">
                  <a:avLst/>
                </a:prstGeom>
                <a:no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317" name="Rectangle 316"/>
                <p:cNvSpPr/>
                <p:nvPr/>
              </p:nvSpPr>
              <p:spPr>
                <a:xfrm>
                  <a:off x="1636300" y="5840764"/>
                  <a:ext cx="330931" cy="176557"/>
                </a:xfrm>
                <a:prstGeom prst="rect">
                  <a:avLst/>
                </a:prstGeom>
                <a:no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318" name="Rectangle 317"/>
                <p:cNvSpPr/>
                <p:nvPr/>
              </p:nvSpPr>
              <p:spPr>
                <a:xfrm>
                  <a:off x="2104968" y="5840764"/>
                  <a:ext cx="224688" cy="176557"/>
                </a:xfrm>
                <a:prstGeom prst="rect">
                  <a:avLst/>
                </a:prstGeom>
                <a:no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319" name="Rectangle 318"/>
                <p:cNvSpPr/>
                <p:nvPr/>
              </p:nvSpPr>
              <p:spPr>
                <a:xfrm>
                  <a:off x="2412124" y="5840764"/>
                  <a:ext cx="399639" cy="176557"/>
                </a:xfrm>
                <a:prstGeom prst="rect">
                  <a:avLst/>
                </a:prstGeom>
                <a:noFill/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21" name="Rectangle 320"/>
                    <p:cNvSpPr/>
                    <p:nvPr/>
                  </p:nvSpPr>
                  <p:spPr>
                    <a:xfrm>
                      <a:off x="1639089" y="5174013"/>
                      <a:ext cx="233825" cy="264835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⨁</m:t>
                            </m:r>
                          </m:oMath>
                        </m:oMathPara>
                      </a14:m>
                      <a:endParaRPr lang="en-US" sz="1400" dirty="0"/>
                    </a:p>
                  </p:txBody>
                </p:sp>
              </mc:Choice>
              <mc:Fallback xmlns="">
                <p:sp>
                  <p:nvSpPr>
                    <p:cNvPr id="321" name="Rectangle 320"/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639089" y="5174013"/>
                      <a:ext cx="233825" cy="264835"/>
                    </a:xfrm>
                    <a:prstGeom prst="rect">
                      <a:avLst/>
                    </a:prstGeom>
                    <a:blipFill rotWithShape="0">
                      <a:blip r:embed="rId31"/>
                      <a:stretch>
                        <a:fillRect r="-34211" b="-1136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322" name="TextBox 321"/>
                <p:cNvSpPr txBox="1"/>
                <p:nvPr/>
              </p:nvSpPr>
              <p:spPr>
                <a:xfrm>
                  <a:off x="1725566" y="5536893"/>
                  <a:ext cx="43" cy="17751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endParaRPr lang="en-US" sz="1400" dirty="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24" name="TextBox 323"/>
                    <p:cNvSpPr txBox="1"/>
                    <p:nvPr/>
                  </p:nvSpPr>
                  <p:spPr>
                    <a:xfrm>
                      <a:off x="2104968" y="4844649"/>
                      <a:ext cx="666273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16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1600" dirty="0"/>
                    </a:p>
                  </p:txBody>
                </p:sp>
              </mc:Choice>
              <mc:Fallback xmlns="">
                <p:sp>
                  <p:nvSpPr>
                    <p:cNvPr id="324" name="TextBox 323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104968" y="4844649"/>
                      <a:ext cx="666273" cy="338554"/>
                    </a:xfrm>
                    <a:prstGeom prst="rect">
                      <a:avLst/>
                    </a:prstGeom>
                    <a:blipFill rotWithShape="0">
                      <a:blip r:embed="rId3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25" name="TextBox 324"/>
                    <p:cNvSpPr txBox="1"/>
                    <p:nvPr/>
                  </p:nvSpPr>
                  <p:spPr>
                    <a:xfrm>
                      <a:off x="3097704" y="5905131"/>
                      <a:ext cx="72564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325" name="TextBox 324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097704" y="5905131"/>
                      <a:ext cx="725648" cy="369332"/>
                    </a:xfrm>
                    <a:prstGeom prst="rect">
                      <a:avLst/>
                    </a:prstGeom>
                    <a:blipFill rotWithShape="0">
                      <a:blip r:embed="rId3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326" name="Group 325"/>
                <p:cNvGrpSpPr/>
                <p:nvPr/>
              </p:nvGrpSpPr>
              <p:grpSpPr>
                <a:xfrm>
                  <a:off x="2510427" y="4661922"/>
                  <a:ext cx="668819" cy="246221"/>
                  <a:chOff x="1904987" y="5479971"/>
                  <a:chExt cx="1289034" cy="343373"/>
                </a:xfrm>
              </p:grpSpPr>
              <p:sp>
                <p:nvSpPr>
                  <p:cNvPr id="338" name="TextBox 337"/>
                  <p:cNvSpPr txBox="1"/>
                  <p:nvPr/>
                </p:nvSpPr>
                <p:spPr>
                  <a:xfrm>
                    <a:off x="1904987" y="5479971"/>
                    <a:ext cx="1289034" cy="34337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000" dirty="0">
                        <a:latin typeface="Century Schoolbook" charset="0"/>
                        <a:ea typeface="Century Schoolbook" charset="0"/>
                        <a:cs typeface="Century Schoolbook" charset="0"/>
                      </a:rPr>
                      <a:t>softmax</a:t>
                    </a:r>
                  </a:p>
                </p:txBody>
              </p:sp>
              <p:sp>
                <p:nvSpPr>
                  <p:cNvPr id="339" name="Rectangle 338"/>
                  <p:cNvSpPr/>
                  <p:nvPr/>
                </p:nvSpPr>
                <p:spPr>
                  <a:xfrm>
                    <a:off x="2022068" y="5520225"/>
                    <a:ext cx="1047985" cy="291580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27" name="Straight Arrow Connector 326"/>
                <p:cNvCxnSpPr/>
                <p:nvPr/>
              </p:nvCxnSpPr>
              <p:spPr>
                <a:xfrm flipV="1">
                  <a:off x="788840" y="5306454"/>
                  <a:ext cx="439466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Straight Arrow Connector 327"/>
                <p:cNvCxnSpPr/>
                <p:nvPr/>
              </p:nvCxnSpPr>
              <p:spPr>
                <a:xfrm flipV="1">
                  <a:off x="1422724" y="5310311"/>
                  <a:ext cx="292930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9" name="Straight Arrow Connector 328"/>
                <p:cNvCxnSpPr/>
                <p:nvPr/>
              </p:nvCxnSpPr>
              <p:spPr>
                <a:xfrm>
                  <a:off x="1911363" y="5309892"/>
                  <a:ext cx="1401006" cy="419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3" name="Straight Arrow Connector 332"/>
                <p:cNvCxnSpPr>
                  <a:endCxn id="316" idx="2"/>
                </p:cNvCxnSpPr>
                <p:nvPr/>
              </p:nvCxnSpPr>
              <p:spPr>
                <a:xfrm flipV="1">
                  <a:off x="1292346" y="6017321"/>
                  <a:ext cx="0" cy="315857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5" name="Straight Arrow Connector 334"/>
                <p:cNvCxnSpPr/>
                <p:nvPr/>
              </p:nvCxnSpPr>
              <p:spPr>
                <a:xfrm flipH="1" flipV="1">
                  <a:off x="2853083" y="4889663"/>
                  <a:ext cx="0" cy="95531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36" name="TextBox 335"/>
                    <p:cNvSpPr txBox="1"/>
                    <p:nvPr/>
                  </p:nvSpPr>
                  <p:spPr>
                    <a:xfrm>
                      <a:off x="2579476" y="4199264"/>
                      <a:ext cx="732893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1400" dirty="0"/>
                    </a:p>
                  </p:txBody>
                </p:sp>
              </mc:Choice>
              <mc:Fallback xmlns="">
                <p:sp>
                  <p:nvSpPr>
                    <p:cNvPr id="336" name="TextBox 335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579476" y="4199264"/>
                      <a:ext cx="732893" cy="369332"/>
                    </a:xfrm>
                    <a:prstGeom prst="rect">
                      <a:avLst/>
                    </a:prstGeom>
                    <a:blipFill rotWithShape="0">
                      <a:blip r:embed="rId34"/>
                      <a:stretch>
                        <a:fillRect b="-4918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1157031" y="6351724"/>
                  <a:ext cx="0" cy="225352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7" name="Elbow Connector 306"/>
                <p:cNvCxnSpPr/>
                <p:nvPr/>
              </p:nvCxnSpPr>
              <p:spPr>
                <a:xfrm>
                  <a:off x="750417" y="5966298"/>
                  <a:ext cx="1864896" cy="383673"/>
                </a:xfrm>
                <a:prstGeom prst="bentConnector3">
                  <a:avLst>
                    <a:gd name="adj1" fmla="val 17312"/>
                  </a:avLst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" name="Straight Arrow Connector 307"/>
                <p:cNvCxnSpPr/>
                <p:nvPr/>
              </p:nvCxnSpPr>
              <p:spPr>
                <a:xfrm flipV="1">
                  <a:off x="2847802" y="5831567"/>
                  <a:ext cx="1007450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Arrow Connector 200"/>
                <p:cNvCxnSpPr/>
                <p:nvPr/>
              </p:nvCxnSpPr>
              <p:spPr>
                <a:xfrm flipV="1">
                  <a:off x="1807912" y="6017321"/>
                  <a:ext cx="0" cy="315857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Arrow Connector 201"/>
                <p:cNvCxnSpPr/>
                <p:nvPr/>
              </p:nvCxnSpPr>
              <p:spPr>
                <a:xfrm flipV="1">
                  <a:off x="2226201" y="6034114"/>
                  <a:ext cx="0" cy="315857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Arrow Connector 202"/>
                <p:cNvCxnSpPr/>
                <p:nvPr/>
              </p:nvCxnSpPr>
              <p:spPr>
                <a:xfrm flipV="1">
                  <a:off x="2613880" y="6034114"/>
                  <a:ext cx="0" cy="315857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8" name="Group 477"/>
              <p:cNvGrpSpPr/>
              <p:nvPr/>
            </p:nvGrpSpPr>
            <p:grpSpPr>
              <a:xfrm>
                <a:off x="2704236" y="4947531"/>
                <a:ext cx="316540" cy="672713"/>
                <a:chOff x="2705057" y="4946775"/>
                <a:chExt cx="316540" cy="672713"/>
              </a:xfrm>
            </p:grpSpPr>
            <p:sp>
              <p:nvSpPr>
                <p:cNvPr id="364" name="TextBox 363"/>
                <p:cNvSpPr txBox="1"/>
                <p:nvPr/>
              </p:nvSpPr>
              <p:spPr>
                <a:xfrm>
                  <a:off x="2721688" y="4975529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363" name="TextBox 362"/>
                <p:cNvSpPr txBox="1"/>
                <p:nvPr/>
              </p:nvSpPr>
              <p:spPr>
                <a:xfrm>
                  <a:off x="2716525" y="5059486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365" name="TextBox 364"/>
                <p:cNvSpPr txBox="1"/>
                <p:nvPr/>
              </p:nvSpPr>
              <p:spPr>
                <a:xfrm>
                  <a:off x="2726323" y="4946775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366" name="TextBox 365"/>
                <p:cNvSpPr txBox="1"/>
                <p:nvPr/>
              </p:nvSpPr>
              <p:spPr>
                <a:xfrm>
                  <a:off x="2705057" y="5096268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</p:grpSp>
        </p:grpSp>
        <p:grpSp>
          <p:nvGrpSpPr>
            <p:cNvPr id="199" name="Group 198"/>
            <p:cNvGrpSpPr/>
            <p:nvPr/>
          </p:nvGrpSpPr>
          <p:grpSpPr>
            <a:xfrm>
              <a:off x="1194928" y="5151984"/>
              <a:ext cx="297533" cy="369332"/>
              <a:chOff x="-1480460" y="3459686"/>
              <a:chExt cx="316802" cy="481839"/>
            </a:xfrm>
          </p:grpSpPr>
          <p:sp>
            <p:nvSpPr>
              <p:cNvPr id="200" name="TextBox 199"/>
              <p:cNvSpPr txBox="1"/>
              <p:nvPr/>
            </p:nvSpPr>
            <p:spPr>
              <a:xfrm>
                <a:off x="-1480460" y="3459686"/>
                <a:ext cx="316802" cy="4818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*</a:t>
                </a:r>
              </a:p>
            </p:txBody>
          </p:sp>
          <p:sp>
            <p:nvSpPr>
              <p:cNvPr id="204" name="Oval 203"/>
              <p:cNvSpPr/>
              <p:nvPr/>
            </p:nvSpPr>
            <p:spPr>
              <a:xfrm>
                <a:off x="-1420290" y="3553996"/>
                <a:ext cx="184615" cy="180757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" name="Group 14"/>
          <p:cNvGrpSpPr/>
          <p:nvPr/>
        </p:nvGrpSpPr>
        <p:grpSpPr>
          <a:xfrm>
            <a:off x="4038921" y="4211583"/>
            <a:ext cx="3901711" cy="2685519"/>
            <a:chOff x="4038921" y="4211583"/>
            <a:chExt cx="3901711" cy="2685519"/>
          </a:xfrm>
        </p:grpSpPr>
        <p:grpSp>
          <p:nvGrpSpPr>
            <p:cNvPr id="480" name="Group 479"/>
            <p:cNvGrpSpPr/>
            <p:nvPr/>
          </p:nvGrpSpPr>
          <p:grpSpPr>
            <a:xfrm>
              <a:off x="4038921" y="4211583"/>
              <a:ext cx="3901711" cy="2685519"/>
              <a:chOff x="4038921" y="4211583"/>
              <a:chExt cx="3901711" cy="2685519"/>
            </a:xfrm>
          </p:grpSpPr>
          <p:grpSp>
            <p:nvGrpSpPr>
              <p:cNvPr id="475" name="Group 474"/>
              <p:cNvGrpSpPr/>
              <p:nvPr/>
            </p:nvGrpSpPr>
            <p:grpSpPr>
              <a:xfrm>
                <a:off x="4038921" y="4211583"/>
                <a:ext cx="3901711" cy="2685519"/>
                <a:chOff x="4038921" y="4211583"/>
                <a:chExt cx="3901711" cy="2685519"/>
              </a:xfrm>
            </p:grpSpPr>
            <p:grpSp>
              <p:nvGrpSpPr>
                <p:cNvPr id="262" name="Group 261"/>
                <p:cNvGrpSpPr/>
                <p:nvPr/>
              </p:nvGrpSpPr>
              <p:grpSpPr>
                <a:xfrm>
                  <a:off x="4038921" y="4211583"/>
                  <a:ext cx="3744139" cy="2685519"/>
                  <a:chOff x="111113" y="4254526"/>
                  <a:chExt cx="3744139" cy="2685519"/>
                </a:xfrm>
              </p:grpSpPr>
              <p:cxnSp>
                <p:nvCxnSpPr>
                  <p:cNvPr id="263" name="Straight Arrow Connector 262"/>
                  <p:cNvCxnSpPr/>
                  <p:nvPr/>
                </p:nvCxnSpPr>
                <p:spPr>
                  <a:xfrm flipV="1">
                    <a:off x="2844837" y="4485091"/>
                    <a:ext cx="0" cy="160883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64" name="TextBox 263"/>
                      <p:cNvSpPr txBox="1"/>
                      <p:nvPr/>
                    </p:nvSpPr>
                    <p:spPr>
                      <a:xfrm>
                        <a:off x="111113" y="5157502"/>
                        <a:ext cx="70884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&lt;1&gt;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264" name="TextBox 263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11113" y="5157502"/>
                        <a:ext cx="708848" cy="369332"/>
                      </a:xfrm>
                      <a:prstGeom prst="rect">
                        <a:avLst/>
                      </a:prstGeom>
                      <a:blipFill rotWithShape="0">
                        <a:blip r:embed="rId35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65" name="TextBox 264"/>
                      <p:cNvSpPr txBox="1"/>
                      <p:nvPr/>
                    </p:nvSpPr>
                    <p:spPr>
                      <a:xfrm>
                        <a:off x="111113" y="5771676"/>
                        <a:ext cx="72564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&lt;1&gt;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265" name="TextBox 264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11113" y="5771676"/>
                        <a:ext cx="725648" cy="369332"/>
                      </a:xfrm>
                      <a:prstGeom prst="rect">
                        <a:avLst/>
                      </a:prstGeom>
                      <a:blipFill rotWithShape="0">
                        <a:blip r:embed="rId36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67" name="TextBox 266"/>
                      <p:cNvSpPr txBox="1"/>
                      <p:nvPr/>
                    </p:nvSpPr>
                    <p:spPr>
                      <a:xfrm>
                        <a:off x="952872" y="6570713"/>
                        <a:ext cx="72782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&lt;2&gt;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267" name="TextBox 266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952872" y="6570713"/>
                        <a:ext cx="727828" cy="369332"/>
                      </a:xfrm>
                      <a:prstGeom prst="rect">
                        <a:avLst/>
                      </a:prstGeom>
                      <a:blipFill rotWithShape="0">
                        <a:blip r:embed="rId37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268" name="Rectangle 267"/>
                  <p:cNvSpPr/>
                  <p:nvPr/>
                </p:nvSpPr>
                <p:spPr>
                  <a:xfrm>
                    <a:off x="1022200" y="5145558"/>
                    <a:ext cx="1976274" cy="1253969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269" name="Rectangle 268"/>
                  <p:cNvSpPr/>
                  <p:nvPr/>
                </p:nvSpPr>
                <p:spPr>
                  <a:xfrm>
                    <a:off x="1116166" y="5840764"/>
                    <a:ext cx="352360" cy="176557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270" name="Rectangle 269"/>
                  <p:cNvSpPr/>
                  <p:nvPr/>
                </p:nvSpPr>
                <p:spPr>
                  <a:xfrm>
                    <a:off x="1636300" y="5840764"/>
                    <a:ext cx="330931" cy="176557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271" name="Rectangle 270"/>
                  <p:cNvSpPr/>
                  <p:nvPr/>
                </p:nvSpPr>
                <p:spPr>
                  <a:xfrm>
                    <a:off x="2104968" y="5840764"/>
                    <a:ext cx="224688" cy="176557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272" name="Rectangle 271"/>
                  <p:cNvSpPr/>
                  <p:nvPr/>
                </p:nvSpPr>
                <p:spPr>
                  <a:xfrm>
                    <a:off x="2412124" y="5840764"/>
                    <a:ext cx="399639" cy="176557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8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74" name="Rectangle 273"/>
                      <p:cNvSpPr/>
                      <p:nvPr/>
                    </p:nvSpPr>
                    <p:spPr>
                      <a:xfrm>
                        <a:off x="1639089" y="5174013"/>
                        <a:ext cx="233825" cy="264835"/>
                      </a:xfrm>
                      <a:prstGeom prst="rect">
                        <a:avLst/>
                      </a:prstGeom>
                    </p:spPr>
                    <p:txBody>
                      <a:bodyPr wrap="none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1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⨁</m:t>
                              </m:r>
                            </m:oMath>
                          </m:oMathPara>
                        </a14:m>
                        <a:endParaRPr 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274" name="Rectangle 273"/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639089" y="5174013"/>
                        <a:ext cx="233825" cy="264835"/>
                      </a:xfrm>
                      <a:prstGeom prst="rect">
                        <a:avLst/>
                      </a:prstGeom>
                      <a:blipFill rotWithShape="0">
                        <a:blip r:embed="rId39"/>
                        <a:stretch>
                          <a:fillRect r="-33333" b="-1395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275" name="TextBox 274"/>
                  <p:cNvSpPr txBox="1"/>
                  <p:nvPr/>
                </p:nvSpPr>
                <p:spPr>
                  <a:xfrm>
                    <a:off x="1725566" y="5536893"/>
                    <a:ext cx="43" cy="17751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endParaRPr lang="en-US" sz="1400" dirty="0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76" name="TextBox 275"/>
                      <p:cNvSpPr txBox="1"/>
                      <p:nvPr/>
                    </p:nvSpPr>
                    <p:spPr>
                      <a:xfrm>
                        <a:off x="2104968" y="4844649"/>
                        <a:ext cx="666273" cy="3385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&lt;2&gt;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600" dirty="0"/>
                      </a:p>
                    </p:txBody>
                  </p:sp>
                </mc:Choice>
                <mc:Fallback xmlns="">
                  <p:sp>
                    <p:nvSpPr>
                      <p:cNvPr id="276" name="TextBox 275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104968" y="4844649"/>
                        <a:ext cx="666273" cy="338554"/>
                      </a:xfrm>
                      <a:prstGeom prst="rect">
                        <a:avLst/>
                      </a:prstGeom>
                      <a:blipFill rotWithShape="0">
                        <a:blip r:embed="rId40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77" name="TextBox 276"/>
                      <p:cNvSpPr txBox="1"/>
                      <p:nvPr/>
                    </p:nvSpPr>
                    <p:spPr>
                      <a:xfrm>
                        <a:off x="3097704" y="5905131"/>
                        <a:ext cx="666273" cy="3385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&lt;2&gt;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600" dirty="0"/>
                      </a:p>
                    </p:txBody>
                  </p:sp>
                </mc:Choice>
                <mc:Fallback xmlns="">
                  <p:sp>
                    <p:nvSpPr>
                      <p:cNvPr id="277" name="TextBox 276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097704" y="5905131"/>
                        <a:ext cx="666273" cy="338554"/>
                      </a:xfrm>
                      <a:prstGeom prst="rect">
                        <a:avLst/>
                      </a:prstGeom>
                      <a:blipFill rotWithShape="0">
                        <a:blip r:embed="rId41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grpSp>
                <p:nvGrpSpPr>
                  <p:cNvPr id="278" name="Group 277"/>
                  <p:cNvGrpSpPr/>
                  <p:nvPr/>
                </p:nvGrpSpPr>
                <p:grpSpPr>
                  <a:xfrm>
                    <a:off x="2510427" y="4661922"/>
                    <a:ext cx="668819" cy="246221"/>
                    <a:chOff x="1904987" y="5479971"/>
                    <a:chExt cx="1289034" cy="343373"/>
                  </a:xfrm>
                </p:grpSpPr>
                <p:sp>
                  <p:nvSpPr>
                    <p:cNvPr id="291" name="TextBox 290"/>
                    <p:cNvSpPr txBox="1"/>
                    <p:nvPr/>
                  </p:nvSpPr>
                  <p:spPr>
                    <a:xfrm>
                      <a:off x="1904987" y="5479971"/>
                      <a:ext cx="1289034" cy="3433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softmax</a:t>
                      </a:r>
                    </a:p>
                  </p:txBody>
                </p:sp>
                <p:sp>
                  <p:nvSpPr>
                    <p:cNvPr id="292" name="Rectangle 291"/>
                    <p:cNvSpPr/>
                    <p:nvPr/>
                  </p:nvSpPr>
                  <p:spPr>
                    <a:xfrm>
                      <a:off x="2022068" y="5520225"/>
                      <a:ext cx="1047985" cy="291580"/>
                    </a:xfrm>
                    <a:prstGeom prst="rect">
                      <a:avLst/>
                    </a:prstGeom>
                    <a:no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279" name="Straight Arrow Connector 278"/>
                  <p:cNvCxnSpPr/>
                  <p:nvPr/>
                </p:nvCxnSpPr>
                <p:spPr>
                  <a:xfrm flipV="1">
                    <a:off x="788840" y="5319332"/>
                    <a:ext cx="439466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" name="Straight Arrow Connector 279"/>
                  <p:cNvCxnSpPr/>
                  <p:nvPr/>
                </p:nvCxnSpPr>
                <p:spPr>
                  <a:xfrm flipV="1">
                    <a:off x="1422724" y="5319332"/>
                    <a:ext cx="292930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2" name="Straight Arrow Connector 281"/>
                  <p:cNvCxnSpPr/>
                  <p:nvPr/>
                </p:nvCxnSpPr>
                <p:spPr>
                  <a:xfrm flipV="1">
                    <a:off x="1292346" y="6017321"/>
                    <a:ext cx="0" cy="315857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3" name="Straight Arrow Connector 282"/>
                  <p:cNvCxnSpPr/>
                  <p:nvPr/>
                </p:nvCxnSpPr>
                <p:spPr>
                  <a:xfrm flipH="1" flipV="1">
                    <a:off x="2853083" y="4889663"/>
                    <a:ext cx="0" cy="95531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84" name="TextBox 283"/>
                      <p:cNvSpPr txBox="1"/>
                      <p:nvPr/>
                    </p:nvSpPr>
                    <p:spPr>
                      <a:xfrm>
                        <a:off x="2507542" y="4254526"/>
                        <a:ext cx="732893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&lt;2&gt;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284" name="TextBox 283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507542" y="4254526"/>
                        <a:ext cx="732893" cy="369332"/>
                      </a:xfrm>
                      <a:prstGeom prst="rect">
                        <a:avLst/>
                      </a:prstGeom>
                      <a:blipFill rotWithShape="0">
                        <a:blip r:embed="rId42"/>
                        <a:stretch>
                          <a:fillRect b="-666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285" name="Straight Connector 284"/>
                  <p:cNvCxnSpPr/>
                  <p:nvPr/>
                </p:nvCxnSpPr>
                <p:spPr>
                  <a:xfrm>
                    <a:off x="1157031" y="6351724"/>
                    <a:ext cx="0" cy="22535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" name="Elbow Connector 285"/>
                  <p:cNvCxnSpPr/>
                  <p:nvPr/>
                </p:nvCxnSpPr>
                <p:spPr>
                  <a:xfrm>
                    <a:off x="750417" y="5966298"/>
                    <a:ext cx="1864896" cy="383673"/>
                  </a:xfrm>
                  <a:prstGeom prst="bentConnector3">
                    <a:avLst>
                      <a:gd name="adj1" fmla="val 17312"/>
                    </a:avLst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" name="Straight Arrow Connector 286"/>
                  <p:cNvCxnSpPr/>
                  <p:nvPr/>
                </p:nvCxnSpPr>
                <p:spPr>
                  <a:xfrm flipV="1">
                    <a:off x="2847802" y="5831567"/>
                    <a:ext cx="1007450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8" name="Straight Arrow Connector 287"/>
                  <p:cNvCxnSpPr/>
                  <p:nvPr/>
                </p:nvCxnSpPr>
                <p:spPr>
                  <a:xfrm flipV="1">
                    <a:off x="1807912" y="6017321"/>
                    <a:ext cx="0" cy="315857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9" name="Straight Arrow Connector 288"/>
                  <p:cNvCxnSpPr/>
                  <p:nvPr/>
                </p:nvCxnSpPr>
                <p:spPr>
                  <a:xfrm flipV="1">
                    <a:off x="2226201" y="6034114"/>
                    <a:ext cx="0" cy="315857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0" name="Straight Arrow Connector 289"/>
                  <p:cNvCxnSpPr/>
                  <p:nvPr/>
                </p:nvCxnSpPr>
                <p:spPr>
                  <a:xfrm flipV="1">
                    <a:off x="2613880" y="6034114"/>
                    <a:ext cx="0" cy="315857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59" name="TextBox 358"/>
                    <p:cNvSpPr txBox="1"/>
                    <p:nvPr/>
                  </p:nvSpPr>
                  <p:spPr>
                    <a:xfrm>
                      <a:off x="7231784" y="4926344"/>
                      <a:ext cx="70884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&lt;2&gt;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359" name="TextBox 35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231784" y="4926344"/>
                      <a:ext cx="708848" cy="369332"/>
                    </a:xfrm>
                    <a:prstGeom prst="rect">
                      <a:avLst/>
                    </a:prstGeom>
                    <a:blipFill rotWithShape="0">
                      <a:blip r:embed="rId4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360" name="Straight Arrow Connector 359"/>
                <p:cNvCxnSpPr/>
                <p:nvPr/>
              </p:nvCxnSpPr>
              <p:spPr>
                <a:xfrm>
                  <a:off x="5873352" y="5276180"/>
                  <a:ext cx="1401006" cy="419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7" name="Group 366"/>
              <p:cNvGrpSpPr/>
              <p:nvPr/>
            </p:nvGrpSpPr>
            <p:grpSpPr>
              <a:xfrm>
                <a:off x="6652375" y="4919211"/>
                <a:ext cx="310222" cy="663495"/>
                <a:chOff x="2714775" y="4956730"/>
                <a:chExt cx="310222" cy="663495"/>
              </a:xfrm>
            </p:grpSpPr>
            <p:sp>
              <p:nvSpPr>
                <p:cNvPr id="368" name="TextBox 367"/>
                <p:cNvSpPr txBox="1"/>
                <p:nvPr/>
              </p:nvSpPr>
              <p:spPr>
                <a:xfrm>
                  <a:off x="2716525" y="5059486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369" name="TextBox 368"/>
                <p:cNvSpPr txBox="1"/>
                <p:nvPr/>
              </p:nvSpPr>
              <p:spPr>
                <a:xfrm>
                  <a:off x="2729723" y="4993034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370" name="TextBox 369"/>
                <p:cNvSpPr txBox="1"/>
                <p:nvPr/>
              </p:nvSpPr>
              <p:spPr>
                <a:xfrm>
                  <a:off x="2723135" y="4956730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371" name="TextBox 370"/>
                <p:cNvSpPr txBox="1"/>
                <p:nvPr/>
              </p:nvSpPr>
              <p:spPr>
                <a:xfrm>
                  <a:off x="2714775" y="5097005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</p:grpSp>
        </p:grpSp>
        <p:grpSp>
          <p:nvGrpSpPr>
            <p:cNvPr id="205" name="Group 204"/>
            <p:cNvGrpSpPr/>
            <p:nvPr/>
          </p:nvGrpSpPr>
          <p:grpSpPr>
            <a:xfrm>
              <a:off x="5106206" y="5141081"/>
              <a:ext cx="297533" cy="369332"/>
              <a:chOff x="-1480460" y="3459686"/>
              <a:chExt cx="316802" cy="481839"/>
            </a:xfrm>
          </p:grpSpPr>
          <p:sp>
            <p:nvSpPr>
              <p:cNvPr id="206" name="TextBox 205"/>
              <p:cNvSpPr txBox="1"/>
              <p:nvPr/>
            </p:nvSpPr>
            <p:spPr>
              <a:xfrm>
                <a:off x="-1480460" y="3459686"/>
                <a:ext cx="316802" cy="4818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*</a:t>
                </a:r>
              </a:p>
            </p:txBody>
          </p:sp>
          <p:sp>
            <p:nvSpPr>
              <p:cNvPr id="207" name="Oval 206"/>
              <p:cNvSpPr/>
              <p:nvPr/>
            </p:nvSpPr>
            <p:spPr>
              <a:xfrm>
                <a:off x="-1420290" y="3553996"/>
                <a:ext cx="184615" cy="180757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" name="Group 7"/>
          <p:cNvGrpSpPr/>
          <p:nvPr/>
        </p:nvGrpSpPr>
        <p:grpSpPr>
          <a:xfrm>
            <a:off x="7984802" y="4206533"/>
            <a:ext cx="3858674" cy="2695618"/>
            <a:chOff x="7984802" y="4206533"/>
            <a:chExt cx="3858674" cy="2695618"/>
          </a:xfrm>
        </p:grpSpPr>
        <p:grpSp>
          <p:nvGrpSpPr>
            <p:cNvPr id="482" name="Group 481"/>
            <p:cNvGrpSpPr/>
            <p:nvPr/>
          </p:nvGrpSpPr>
          <p:grpSpPr>
            <a:xfrm>
              <a:off x="7984802" y="4206533"/>
              <a:ext cx="3858674" cy="2695618"/>
              <a:chOff x="7984802" y="4206533"/>
              <a:chExt cx="3858674" cy="2695618"/>
            </a:xfrm>
          </p:grpSpPr>
          <p:grpSp>
            <p:nvGrpSpPr>
              <p:cNvPr id="476" name="Group 475"/>
              <p:cNvGrpSpPr/>
              <p:nvPr/>
            </p:nvGrpSpPr>
            <p:grpSpPr>
              <a:xfrm>
                <a:off x="7984802" y="4206533"/>
                <a:ext cx="3858674" cy="2695618"/>
                <a:chOff x="7984802" y="4206533"/>
                <a:chExt cx="3858674" cy="2695618"/>
              </a:xfrm>
            </p:grpSpPr>
            <p:grpSp>
              <p:nvGrpSpPr>
                <p:cNvPr id="293" name="Group 292"/>
                <p:cNvGrpSpPr/>
                <p:nvPr/>
              </p:nvGrpSpPr>
              <p:grpSpPr>
                <a:xfrm>
                  <a:off x="7984802" y="4206533"/>
                  <a:ext cx="3744139" cy="2695618"/>
                  <a:chOff x="111113" y="4244427"/>
                  <a:chExt cx="3744139" cy="2695618"/>
                </a:xfrm>
              </p:grpSpPr>
              <p:cxnSp>
                <p:nvCxnSpPr>
                  <p:cNvPr id="294" name="Straight Arrow Connector 293"/>
                  <p:cNvCxnSpPr/>
                  <p:nvPr/>
                </p:nvCxnSpPr>
                <p:spPr>
                  <a:xfrm flipV="1">
                    <a:off x="2844837" y="4485091"/>
                    <a:ext cx="0" cy="160883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95" name="TextBox 294"/>
                      <p:cNvSpPr txBox="1"/>
                      <p:nvPr/>
                    </p:nvSpPr>
                    <p:spPr>
                      <a:xfrm>
                        <a:off x="111113" y="5157502"/>
                        <a:ext cx="70884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&lt;2&gt;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295" name="TextBox 294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11113" y="5157502"/>
                        <a:ext cx="708848" cy="369332"/>
                      </a:xfrm>
                      <a:prstGeom prst="rect">
                        <a:avLst/>
                      </a:prstGeom>
                      <a:blipFill rotWithShape="0">
                        <a:blip r:embed="rId44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96" name="TextBox 295"/>
                      <p:cNvSpPr txBox="1"/>
                      <p:nvPr/>
                    </p:nvSpPr>
                    <p:spPr>
                      <a:xfrm>
                        <a:off x="111113" y="5771676"/>
                        <a:ext cx="72564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&lt;2&gt;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296" name="TextBox 295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11113" y="5771676"/>
                        <a:ext cx="725648" cy="369332"/>
                      </a:xfrm>
                      <a:prstGeom prst="rect">
                        <a:avLst/>
                      </a:prstGeom>
                      <a:blipFill rotWithShape="0">
                        <a:blip r:embed="rId45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98" name="TextBox 297"/>
                      <p:cNvSpPr txBox="1"/>
                      <p:nvPr/>
                    </p:nvSpPr>
                    <p:spPr>
                      <a:xfrm>
                        <a:off x="952872" y="6570713"/>
                        <a:ext cx="727828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&lt;3&gt;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298" name="TextBox 297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952872" y="6570713"/>
                        <a:ext cx="727828" cy="369332"/>
                      </a:xfrm>
                      <a:prstGeom prst="rect">
                        <a:avLst/>
                      </a:prstGeom>
                      <a:blipFill rotWithShape="0">
                        <a:blip r:embed="rId46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299" name="Rectangle 298"/>
                  <p:cNvSpPr/>
                  <p:nvPr/>
                </p:nvSpPr>
                <p:spPr>
                  <a:xfrm>
                    <a:off x="1022200" y="5145558"/>
                    <a:ext cx="1976274" cy="1253969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300" name="Rectangle 299"/>
                  <p:cNvSpPr/>
                  <p:nvPr/>
                </p:nvSpPr>
                <p:spPr>
                  <a:xfrm>
                    <a:off x="1116166" y="5840764"/>
                    <a:ext cx="352360" cy="176557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301" name="Rectangle 300"/>
                  <p:cNvSpPr/>
                  <p:nvPr/>
                </p:nvSpPr>
                <p:spPr>
                  <a:xfrm>
                    <a:off x="1636300" y="5840764"/>
                    <a:ext cx="330931" cy="176557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302" name="Rectangle 301"/>
                  <p:cNvSpPr/>
                  <p:nvPr/>
                </p:nvSpPr>
                <p:spPr>
                  <a:xfrm>
                    <a:off x="2104968" y="5840764"/>
                    <a:ext cx="224688" cy="176557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303" name="Rectangle 302"/>
                  <p:cNvSpPr/>
                  <p:nvPr/>
                </p:nvSpPr>
                <p:spPr>
                  <a:xfrm>
                    <a:off x="2412124" y="5840764"/>
                    <a:ext cx="399639" cy="176557"/>
                  </a:xfrm>
                  <a:prstGeom prst="rect">
                    <a:avLst/>
                  </a:prstGeom>
                  <a:noFill/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8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40" name="Rectangle 339"/>
                      <p:cNvSpPr/>
                      <p:nvPr/>
                    </p:nvSpPr>
                    <p:spPr>
                      <a:xfrm>
                        <a:off x="1639089" y="5174013"/>
                        <a:ext cx="233825" cy="264835"/>
                      </a:xfrm>
                      <a:prstGeom prst="rect">
                        <a:avLst/>
                      </a:prstGeom>
                    </p:spPr>
                    <p:txBody>
                      <a:bodyPr wrap="none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1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⨁</m:t>
                              </m:r>
                            </m:oMath>
                          </m:oMathPara>
                        </a14:m>
                        <a:endParaRPr lang="en-US" sz="1400" dirty="0"/>
                      </a:p>
                    </p:txBody>
                  </p:sp>
                </mc:Choice>
                <mc:Fallback xmlns="">
                  <p:sp>
                    <p:nvSpPr>
                      <p:cNvPr id="340" name="Rectangle 339"/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639089" y="5174013"/>
                        <a:ext cx="233825" cy="264835"/>
                      </a:xfrm>
                      <a:prstGeom prst="rect">
                        <a:avLst/>
                      </a:prstGeom>
                      <a:blipFill rotWithShape="0">
                        <a:blip r:embed="rId39"/>
                        <a:stretch>
                          <a:fillRect r="-33333" b="-1395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341" name="TextBox 340"/>
                  <p:cNvSpPr txBox="1"/>
                  <p:nvPr/>
                </p:nvSpPr>
                <p:spPr>
                  <a:xfrm>
                    <a:off x="1725566" y="5536893"/>
                    <a:ext cx="43" cy="17751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endParaRPr lang="en-US" sz="1400" dirty="0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42" name="TextBox 341"/>
                      <p:cNvSpPr txBox="1"/>
                      <p:nvPr/>
                    </p:nvSpPr>
                    <p:spPr>
                      <a:xfrm>
                        <a:off x="2104968" y="4844649"/>
                        <a:ext cx="666273" cy="3385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&lt;3&gt;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600" dirty="0"/>
                      </a:p>
                    </p:txBody>
                  </p:sp>
                </mc:Choice>
                <mc:Fallback xmlns="">
                  <p:sp>
                    <p:nvSpPr>
                      <p:cNvPr id="342" name="TextBox 341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104968" y="4844649"/>
                        <a:ext cx="666273" cy="338554"/>
                      </a:xfrm>
                      <a:prstGeom prst="rect">
                        <a:avLst/>
                      </a:prstGeom>
                      <a:blipFill rotWithShape="0">
                        <a:blip r:embed="rId47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43" name="TextBox 342"/>
                      <p:cNvSpPr txBox="1"/>
                      <p:nvPr/>
                    </p:nvSpPr>
                    <p:spPr>
                      <a:xfrm>
                        <a:off x="3097704" y="5905131"/>
                        <a:ext cx="666273" cy="3385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1600" b="0" i="1" smtClean="0">
                                      <a:latin typeface="Cambria Math" charset="0"/>
                                    </a:rPr>
                                    <m:t>&lt;3&gt;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1600" dirty="0"/>
                      </a:p>
                    </p:txBody>
                  </p:sp>
                </mc:Choice>
                <mc:Fallback xmlns="">
                  <p:sp>
                    <p:nvSpPr>
                      <p:cNvPr id="343" name="TextBox 342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097704" y="5905131"/>
                        <a:ext cx="666273" cy="338554"/>
                      </a:xfrm>
                      <a:prstGeom prst="rect">
                        <a:avLst/>
                      </a:prstGeom>
                      <a:blipFill rotWithShape="0">
                        <a:blip r:embed="rId48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grpSp>
                <p:nvGrpSpPr>
                  <p:cNvPr id="344" name="Group 343"/>
                  <p:cNvGrpSpPr/>
                  <p:nvPr/>
                </p:nvGrpSpPr>
                <p:grpSpPr>
                  <a:xfrm>
                    <a:off x="2510427" y="4661922"/>
                    <a:ext cx="668819" cy="246221"/>
                    <a:chOff x="1904987" y="5479971"/>
                    <a:chExt cx="1289034" cy="343373"/>
                  </a:xfrm>
                </p:grpSpPr>
                <p:sp>
                  <p:nvSpPr>
                    <p:cNvPr id="357" name="TextBox 356"/>
                    <p:cNvSpPr txBox="1"/>
                    <p:nvPr/>
                  </p:nvSpPr>
                  <p:spPr>
                    <a:xfrm>
                      <a:off x="1904987" y="5479971"/>
                      <a:ext cx="1289034" cy="34337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softmax</a:t>
                      </a:r>
                    </a:p>
                  </p:txBody>
                </p:sp>
                <p:sp>
                  <p:nvSpPr>
                    <p:cNvPr id="358" name="Rectangle 357"/>
                    <p:cNvSpPr/>
                    <p:nvPr/>
                  </p:nvSpPr>
                  <p:spPr>
                    <a:xfrm>
                      <a:off x="2022068" y="5520225"/>
                      <a:ext cx="1047985" cy="291580"/>
                    </a:xfrm>
                    <a:prstGeom prst="rect">
                      <a:avLst/>
                    </a:prstGeom>
                    <a:noFill/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345" name="Straight Arrow Connector 344"/>
                  <p:cNvCxnSpPr/>
                  <p:nvPr/>
                </p:nvCxnSpPr>
                <p:spPr>
                  <a:xfrm flipV="1">
                    <a:off x="788840" y="5319332"/>
                    <a:ext cx="439466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6" name="Straight Arrow Connector 345"/>
                  <p:cNvCxnSpPr/>
                  <p:nvPr/>
                </p:nvCxnSpPr>
                <p:spPr>
                  <a:xfrm flipV="1">
                    <a:off x="1422724" y="5319332"/>
                    <a:ext cx="292930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8" name="Straight Arrow Connector 347"/>
                  <p:cNvCxnSpPr/>
                  <p:nvPr/>
                </p:nvCxnSpPr>
                <p:spPr>
                  <a:xfrm flipV="1">
                    <a:off x="1292346" y="6017321"/>
                    <a:ext cx="0" cy="315857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9" name="Straight Arrow Connector 348"/>
                  <p:cNvCxnSpPr/>
                  <p:nvPr/>
                </p:nvCxnSpPr>
                <p:spPr>
                  <a:xfrm flipH="1" flipV="1">
                    <a:off x="2853083" y="4889663"/>
                    <a:ext cx="0" cy="95531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50" name="TextBox 349"/>
                      <p:cNvSpPr txBox="1"/>
                      <p:nvPr/>
                    </p:nvSpPr>
                    <p:spPr>
                      <a:xfrm>
                        <a:off x="2565652" y="4244427"/>
                        <a:ext cx="732893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&lt;3&gt;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350" name="TextBox 349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565652" y="4244427"/>
                        <a:ext cx="732893" cy="369332"/>
                      </a:xfrm>
                      <a:prstGeom prst="rect">
                        <a:avLst/>
                      </a:prstGeom>
                      <a:blipFill rotWithShape="0">
                        <a:blip r:embed="rId49"/>
                        <a:stretch>
                          <a:fillRect b="-4918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351" name="Straight Connector 350"/>
                  <p:cNvCxnSpPr/>
                  <p:nvPr/>
                </p:nvCxnSpPr>
                <p:spPr>
                  <a:xfrm>
                    <a:off x="1157031" y="6351724"/>
                    <a:ext cx="0" cy="225352"/>
                  </a:xfrm>
                  <a:prstGeom prst="line">
                    <a:avLst/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2" name="Elbow Connector 351"/>
                  <p:cNvCxnSpPr/>
                  <p:nvPr/>
                </p:nvCxnSpPr>
                <p:spPr>
                  <a:xfrm>
                    <a:off x="750417" y="5966298"/>
                    <a:ext cx="1864896" cy="383673"/>
                  </a:xfrm>
                  <a:prstGeom prst="bentConnector3">
                    <a:avLst>
                      <a:gd name="adj1" fmla="val 17312"/>
                    </a:avLst>
                  </a:prstGeom>
                  <a:ln w="158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3" name="Straight Arrow Connector 352"/>
                  <p:cNvCxnSpPr/>
                  <p:nvPr/>
                </p:nvCxnSpPr>
                <p:spPr>
                  <a:xfrm flipV="1">
                    <a:off x="2847802" y="5831567"/>
                    <a:ext cx="1007450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4" name="Straight Arrow Connector 353"/>
                  <p:cNvCxnSpPr/>
                  <p:nvPr/>
                </p:nvCxnSpPr>
                <p:spPr>
                  <a:xfrm flipV="1">
                    <a:off x="1807912" y="6017321"/>
                    <a:ext cx="0" cy="315857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5" name="Straight Arrow Connector 354"/>
                  <p:cNvCxnSpPr/>
                  <p:nvPr/>
                </p:nvCxnSpPr>
                <p:spPr>
                  <a:xfrm flipV="1">
                    <a:off x="2226201" y="6034114"/>
                    <a:ext cx="0" cy="315857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6" name="Straight Arrow Connector 355"/>
                  <p:cNvCxnSpPr/>
                  <p:nvPr/>
                </p:nvCxnSpPr>
                <p:spPr>
                  <a:xfrm flipV="1">
                    <a:off x="2613880" y="6034114"/>
                    <a:ext cx="0" cy="315857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61" name="TextBox 360"/>
                    <p:cNvSpPr txBox="1"/>
                    <p:nvPr/>
                  </p:nvSpPr>
                  <p:spPr>
                    <a:xfrm>
                      <a:off x="11134628" y="4940072"/>
                      <a:ext cx="70884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&lt;3&gt;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361" name="TextBox 36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1134628" y="4940072"/>
                      <a:ext cx="708848" cy="369332"/>
                    </a:xfrm>
                    <a:prstGeom prst="rect">
                      <a:avLst/>
                    </a:prstGeom>
                    <a:blipFill rotWithShape="0">
                      <a:blip r:embed="rId50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362" name="Straight Arrow Connector 361"/>
                <p:cNvCxnSpPr/>
                <p:nvPr/>
              </p:nvCxnSpPr>
              <p:spPr>
                <a:xfrm>
                  <a:off x="9776196" y="5281229"/>
                  <a:ext cx="1401006" cy="419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2" name="Group 371"/>
              <p:cNvGrpSpPr/>
              <p:nvPr/>
            </p:nvGrpSpPr>
            <p:grpSpPr>
              <a:xfrm>
                <a:off x="10558398" y="4921167"/>
                <a:ext cx="310222" cy="663495"/>
                <a:chOff x="2714775" y="4956730"/>
                <a:chExt cx="310222" cy="663495"/>
              </a:xfrm>
            </p:grpSpPr>
            <p:sp>
              <p:nvSpPr>
                <p:cNvPr id="373" name="TextBox 372"/>
                <p:cNvSpPr txBox="1"/>
                <p:nvPr/>
              </p:nvSpPr>
              <p:spPr>
                <a:xfrm>
                  <a:off x="2716525" y="5059486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374" name="TextBox 373"/>
                <p:cNvSpPr txBox="1"/>
                <p:nvPr/>
              </p:nvSpPr>
              <p:spPr>
                <a:xfrm>
                  <a:off x="2729723" y="4993034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447" name="TextBox 446"/>
                <p:cNvSpPr txBox="1"/>
                <p:nvPr/>
              </p:nvSpPr>
              <p:spPr>
                <a:xfrm>
                  <a:off x="2723135" y="4956730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  <p:sp>
              <p:nvSpPr>
                <p:cNvPr id="481" name="TextBox 480"/>
                <p:cNvSpPr txBox="1"/>
                <p:nvPr/>
              </p:nvSpPr>
              <p:spPr>
                <a:xfrm>
                  <a:off x="2714775" y="5097005"/>
                  <a:ext cx="29527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bg1"/>
                      </a:solidFill>
                    </a:rPr>
                    <a:t>-</a:t>
                  </a:r>
                </a:p>
              </p:txBody>
            </p:sp>
          </p:grpSp>
        </p:grpSp>
        <p:grpSp>
          <p:nvGrpSpPr>
            <p:cNvPr id="208" name="Group 207"/>
            <p:cNvGrpSpPr/>
            <p:nvPr/>
          </p:nvGrpSpPr>
          <p:grpSpPr>
            <a:xfrm>
              <a:off x="9048416" y="5136119"/>
              <a:ext cx="297533" cy="369332"/>
              <a:chOff x="-1480460" y="3459686"/>
              <a:chExt cx="316802" cy="481839"/>
            </a:xfrm>
          </p:grpSpPr>
          <p:sp>
            <p:nvSpPr>
              <p:cNvPr id="209" name="TextBox 208"/>
              <p:cNvSpPr txBox="1"/>
              <p:nvPr/>
            </p:nvSpPr>
            <p:spPr>
              <a:xfrm>
                <a:off x="-1480460" y="3459686"/>
                <a:ext cx="316802" cy="4818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*</a:t>
                </a:r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-1420290" y="3553996"/>
                <a:ext cx="184615" cy="180757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484" name="Straight Connector 483"/>
          <p:cNvCxnSpPr/>
          <p:nvPr/>
        </p:nvCxnSpPr>
        <p:spPr>
          <a:xfrm>
            <a:off x="779428" y="5280866"/>
            <a:ext cx="10525101" cy="2582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9188D871-F330-486A-A6B3-07E844B7FCDA}"/>
                  </a:ext>
                </a:extLst>
              </p14:cNvPr>
              <p14:cNvContentPartPr/>
              <p14:nvPr/>
            </p14:nvContentPartPr>
            <p14:xfrm>
              <a:off x="127080" y="1206360"/>
              <a:ext cx="12001680" cy="564552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9188D871-F330-486A-A6B3-07E844B7FCDA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117720" y="1197000"/>
                <a:ext cx="12020400" cy="566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877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Bidirectional RNN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38303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Getting information from the future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4928" y="1030651"/>
            <a:ext cx="5128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He said, “Teddy bears </a:t>
            </a: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are on sale!”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84928" y="1555048"/>
            <a:ext cx="7452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He said, “Teddy Roosevelt was a great President!”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830382" y="5181075"/>
            <a:ext cx="946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He           said,      “Teddy     bears          are             on           sale!”</a:t>
            </a:r>
          </a:p>
        </p:txBody>
      </p:sp>
      <p:grpSp>
        <p:nvGrpSpPr>
          <p:cNvPr id="84" name="Group 83"/>
          <p:cNvGrpSpPr/>
          <p:nvPr/>
        </p:nvGrpSpPr>
        <p:grpSpPr>
          <a:xfrm>
            <a:off x="372909" y="2536230"/>
            <a:ext cx="10693303" cy="2722547"/>
            <a:chOff x="372909" y="2536230"/>
            <a:chExt cx="10693303" cy="272254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10215105" y="2538313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&lt;7&gt;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15105" y="2538313"/>
                  <a:ext cx="747401" cy="461665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2459" t="-81579" r="-21311" b="-657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" name="Straight Arrow Connector 14"/>
            <p:cNvCxnSpPr/>
            <p:nvPr/>
          </p:nvCxnSpPr>
          <p:spPr>
            <a:xfrm flipV="1">
              <a:off x="10593386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3145044" y="4795028"/>
                  <a:ext cx="90672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&lt;2&gt;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45044" y="4795028"/>
                  <a:ext cx="906723" cy="46166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10159490" y="4795028"/>
                  <a:ext cx="90672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&lt;7&gt;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59490" y="4795028"/>
                  <a:ext cx="906722" cy="461665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Straight Arrow Connector 18"/>
            <p:cNvCxnSpPr/>
            <p:nvPr/>
          </p:nvCxnSpPr>
          <p:spPr>
            <a:xfrm flipV="1">
              <a:off x="2119140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3531514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/>
                <p:cNvSpPr txBox="1"/>
                <p:nvPr/>
              </p:nvSpPr>
              <p:spPr>
                <a:xfrm>
                  <a:off x="1557467" y="2538313"/>
                  <a:ext cx="87217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&lt;1&gt;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1" name="TextBox 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57467" y="2538313"/>
                  <a:ext cx="872177" cy="461665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1389" t="-81579" r="-2778" b="-657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3095916" y="2538314"/>
                  <a:ext cx="84635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&lt;2&gt;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95916" y="2538314"/>
                  <a:ext cx="846357" cy="461665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2158" t="-81579" r="-6475" b="-657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3" name="Straight Arrow Connector 22"/>
            <p:cNvCxnSpPr/>
            <p:nvPr/>
          </p:nvCxnSpPr>
          <p:spPr>
            <a:xfrm>
              <a:off x="2660160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3996612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Box 27"/>
                <p:cNvSpPr txBox="1"/>
                <p:nvPr/>
              </p:nvSpPr>
              <p:spPr>
                <a:xfrm>
                  <a:off x="4515577" y="4795028"/>
                  <a:ext cx="90672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&lt;3&gt;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8" name="TextBox 2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15577" y="4795028"/>
                  <a:ext cx="906723" cy="461665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9" name="Straight Arrow Connector 28"/>
            <p:cNvCxnSpPr/>
            <p:nvPr/>
          </p:nvCxnSpPr>
          <p:spPr>
            <a:xfrm flipV="1">
              <a:off x="4943888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/>
                <p:cNvSpPr txBox="1"/>
                <p:nvPr/>
              </p:nvSpPr>
              <p:spPr>
                <a:xfrm>
                  <a:off x="4601109" y="2538314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&lt;3&gt;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0" name="TextBox 2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01109" y="2538314"/>
                  <a:ext cx="747401" cy="46166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2459" t="-81579" r="-21311" b="-657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1" name="Straight Arrow Connector 30"/>
            <p:cNvCxnSpPr/>
            <p:nvPr/>
          </p:nvCxnSpPr>
          <p:spPr>
            <a:xfrm>
              <a:off x="5452514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/>
                <p:cNvSpPr txBox="1"/>
                <p:nvPr/>
              </p:nvSpPr>
              <p:spPr>
                <a:xfrm>
                  <a:off x="372909" y="3653878"/>
                  <a:ext cx="776116" cy="4292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&lt;0&gt;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7" name="TextBox 3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2909" y="3653878"/>
                  <a:ext cx="776116" cy="429219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r="-315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9" name="Straight Arrow Connector 38"/>
            <p:cNvCxnSpPr/>
            <p:nvPr/>
          </p:nvCxnSpPr>
          <p:spPr>
            <a:xfrm>
              <a:off x="1260703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/>
                <p:cNvSpPr txBox="1"/>
                <p:nvPr/>
              </p:nvSpPr>
              <p:spPr>
                <a:xfrm>
                  <a:off x="1823071" y="4811251"/>
                  <a:ext cx="777216" cy="4292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&lt;1&gt;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0" name="TextBox 3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3071" y="4811251"/>
                  <a:ext cx="777216" cy="429219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r="-312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66" name="Group 65"/>
            <p:cNvGrpSpPr/>
            <p:nvPr/>
          </p:nvGrpSpPr>
          <p:grpSpPr>
            <a:xfrm>
              <a:off x="1722146" y="3539345"/>
              <a:ext cx="905441" cy="672021"/>
              <a:chOff x="1788811" y="3527864"/>
              <a:chExt cx="905441" cy="672021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1823071" y="3527864"/>
                <a:ext cx="782545" cy="672021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1788811" y="3632106"/>
                    <a:ext cx="90544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&lt;1&gt;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32" name="TextBox 3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788811" y="3632106"/>
                    <a:ext cx="905441" cy="461665"/>
                  </a:xfrm>
                  <a:prstGeom prst="rect">
                    <a:avLst/>
                  </a:prstGeom>
                  <a:blipFill rotWithShape="0">
                    <a:blip r:embed="rId1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69" name="Group 68"/>
            <p:cNvGrpSpPr/>
            <p:nvPr/>
          </p:nvGrpSpPr>
          <p:grpSpPr>
            <a:xfrm>
              <a:off x="3121603" y="3539344"/>
              <a:ext cx="910170" cy="672022"/>
              <a:chOff x="3106089" y="3521769"/>
              <a:chExt cx="910170" cy="672022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3106089" y="3521769"/>
                <a:ext cx="782546" cy="67202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3" name="TextBox 32"/>
                  <p:cNvSpPr txBox="1"/>
                  <p:nvPr/>
                </p:nvSpPr>
                <p:spPr>
                  <a:xfrm>
                    <a:off x="3110818" y="3632106"/>
                    <a:ext cx="90544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&lt;2&gt;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33" name="TextBox 3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110818" y="3632106"/>
                    <a:ext cx="905441" cy="461665"/>
                  </a:xfrm>
                  <a:prstGeom prst="rect">
                    <a:avLst/>
                  </a:prstGeom>
                  <a:blipFill rotWithShape="0">
                    <a:blip r:embed="rId1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0" name="Group 69"/>
            <p:cNvGrpSpPr/>
            <p:nvPr/>
          </p:nvGrpSpPr>
          <p:grpSpPr>
            <a:xfrm>
              <a:off x="4525789" y="3539344"/>
              <a:ext cx="905441" cy="672022"/>
              <a:chOff x="4551715" y="3552997"/>
              <a:chExt cx="905441" cy="672022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4556742" y="3552997"/>
                <a:ext cx="782546" cy="67202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TextBox 33"/>
                  <p:cNvSpPr txBox="1"/>
                  <p:nvPr/>
                </p:nvSpPr>
                <p:spPr>
                  <a:xfrm>
                    <a:off x="4551715" y="3632106"/>
                    <a:ext cx="90544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&lt;3&gt;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34" name="TextBox 3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551715" y="3632106"/>
                    <a:ext cx="905441" cy="461665"/>
                  </a:xfrm>
                  <a:prstGeom prst="rect">
                    <a:avLst/>
                  </a:prstGeom>
                  <a:blipFill rotWithShape="0">
                    <a:blip r:embed="rId1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6" name="Group 75"/>
            <p:cNvGrpSpPr/>
            <p:nvPr/>
          </p:nvGrpSpPr>
          <p:grpSpPr>
            <a:xfrm>
              <a:off x="10128341" y="3539344"/>
              <a:ext cx="905441" cy="672022"/>
              <a:chOff x="10128341" y="3556919"/>
              <a:chExt cx="905441" cy="672022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0215105" y="3556919"/>
                <a:ext cx="782546" cy="67202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" name="TextBox 7"/>
                  <p:cNvSpPr txBox="1"/>
                  <p:nvPr/>
                </p:nvSpPr>
                <p:spPr>
                  <a:xfrm>
                    <a:off x="10128341" y="3643045"/>
                    <a:ext cx="90544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&lt;7&gt;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8" name="TextBox 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128341" y="3643045"/>
                    <a:ext cx="905441" cy="461665"/>
                  </a:xfrm>
                  <a:prstGeom prst="rect">
                    <a:avLst/>
                  </a:prstGeom>
                  <a:blipFill rotWithShape="0">
                    <a:blip r:embed="rId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TextBox 44"/>
                <p:cNvSpPr txBox="1"/>
                <p:nvPr/>
              </p:nvSpPr>
              <p:spPr>
                <a:xfrm>
                  <a:off x="7344708" y="4792944"/>
                  <a:ext cx="906723" cy="4658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&lt;5&gt;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5" name="TextBox 4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44708" y="4792944"/>
                  <a:ext cx="906723" cy="465833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6" name="Straight Arrow Connector 45"/>
            <p:cNvCxnSpPr/>
            <p:nvPr/>
          </p:nvCxnSpPr>
          <p:spPr>
            <a:xfrm flipV="1">
              <a:off x="6356262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 flipV="1">
              <a:off x="7768636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TextBox 47"/>
                <p:cNvSpPr txBox="1"/>
                <p:nvPr/>
              </p:nvSpPr>
              <p:spPr>
                <a:xfrm>
                  <a:off x="5978849" y="2538314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&lt;4&gt;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8" name="TextBox 4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78849" y="2538314"/>
                  <a:ext cx="747401" cy="461665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 l="-2459" t="-81579" r="-21311" b="-657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TextBox 48"/>
                <p:cNvSpPr txBox="1"/>
                <p:nvPr/>
              </p:nvSpPr>
              <p:spPr>
                <a:xfrm>
                  <a:off x="7356589" y="2536230"/>
                  <a:ext cx="747401" cy="4658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&lt;5&gt;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9" name="TextBox 4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56589" y="2536230"/>
                  <a:ext cx="747401" cy="465833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 l="-2459" t="-80263" r="-21311" b="-6710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Straight Arrow Connector 49"/>
            <p:cNvCxnSpPr/>
            <p:nvPr/>
          </p:nvCxnSpPr>
          <p:spPr>
            <a:xfrm>
              <a:off x="6840682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>
              <a:off x="8244868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TextBox 53"/>
                <p:cNvSpPr txBox="1"/>
                <p:nvPr/>
              </p:nvSpPr>
              <p:spPr>
                <a:xfrm>
                  <a:off x="8796188" y="4795028"/>
                  <a:ext cx="90672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&lt;6&gt;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4" name="TextBox 5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96188" y="4795028"/>
                  <a:ext cx="906723" cy="461665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5" name="Straight Arrow Connector 54"/>
            <p:cNvCxnSpPr/>
            <p:nvPr/>
          </p:nvCxnSpPr>
          <p:spPr>
            <a:xfrm flipV="1">
              <a:off x="9181010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TextBox 55"/>
                <p:cNvSpPr txBox="1"/>
                <p:nvPr/>
              </p:nvSpPr>
              <p:spPr>
                <a:xfrm>
                  <a:off x="8734329" y="2538314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̂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&lt;6&gt; 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6" name="TextBox 5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34329" y="2538314"/>
                  <a:ext cx="747401" cy="461665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l="-2459" t="-81579" r="-21311" b="-657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7" name="Straight Arrow Connector 56"/>
            <p:cNvCxnSpPr/>
            <p:nvPr/>
          </p:nvCxnSpPr>
          <p:spPr>
            <a:xfrm>
              <a:off x="9666903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324703" y="3539344"/>
              <a:ext cx="910170" cy="672022"/>
              <a:chOff x="7195917" y="3521769"/>
              <a:chExt cx="910170" cy="672022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7195917" y="3521769"/>
                <a:ext cx="782546" cy="67202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9" name="TextBox 58"/>
                  <p:cNvSpPr txBox="1"/>
                  <p:nvPr/>
                </p:nvSpPr>
                <p:spPr>
                  <a:xfrm>
                    <a:off x="7200646" y="3632106"/>
                    <a:ext cx="905441" cy="46583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&lt;5&gt;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59" name="TextBox 5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200646" y="3632106"/>
                    <a:ext cx="905441" cy="465833"/>
                  </a:xfrm>
                  <a:prstGeom prst="rect">
                    <a:avLst/>
                  </a:prstGeom>
                  <a:blipFill rotWithShape="0">
                    <a:blip r:embed="rId2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4" name="Group 73"/>
            <p:cNvGrpSpPr/>
            <p:nvPr/>
          </p:nvGrpSpPr>
          <p:grpSpPr>
            <a:xfrm>
              <a:off x="8728889" y="3539344"/>
              <a:ext cx="905441" cy="672022"/>
              <a:chOff x="8644063" y="3552997"/>
              <a:chExt cx="905441" cy="672022"/>
            </a:xfrm>
          </p:grpSpPr>
          <p:sp>
            <p:nvSpPr>
              <p:cNvPr id="52" name="Rectangle 51"/>
              <p:cNvSpPr/>
              <p:nvPr/>
            </p:nvSpPr>
            <p:spPr>
              <a:xfrm>
                <a:off x="8646570" y="3552997"/>
                <a:ext cx="782546" cy="67202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0" name="TextBox 59"/>
                  <p:cNvSpPr txBox="1"/>
                  <p:nvPr/>
                </p:nvSpPr>
                <p:spPr>
                  <a:xfrm>
                    <a:off x="8644063" y="3632105"/>
                    <a:ext cx="90544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&lt;6&gt;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60" name="TextBox 5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644063" y="3632105"/>
                    <a:ext cx="905441" cy="461665"/>
                  </a:xfrm>
                  <a:prstGeom prst="rect">
                    <a:avLst/>
                  </a:prstGeom>
                  <a:blipFill rotWithShape="0">
                    <a:blip r:embed="rId2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72" name="Group 71"/>
            <p:cNvGrpSpPr/>
            <p:nvPr/>
          </p:nvGrpSpPr>
          <p:grpSpPr>
            <a:xfrm>
              <a:off x="5925246" y="3539344"/>
              <a:ext cx="905441" cy="672022"/>
              <a:chOff x="5878639" y="3526926"/>
              <a:chExt cx="905441" cy="672022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8" name="TextBox 57"/>
                  <p:cNvSpPr txBox="1"/>
                  <p:nvPr/>
                </p:nvSpPr>
                <p:spPr>
                  <a:xfrm>
                    <a:off x="5878639" y="3632106"/>
                    <a:ext cx="90544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&lt;4&gt;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58" name="TextBox 5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78639" y="3632106"/>
                    <a:ext cx="905441" cy="461665"/>
                  </a:xfrm>
                  <a:prstGeom prst="rect">
                    <a:avLst/>
                  </a:prstGeom>
                  <a:blipFill rotWithShape="0">
                    <a:blip r:embed="rId2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62" name="Rectangle 61"/>
              <p:cNvSpPr/>
              <p:nvPr/>
            </p:nvSpPr>
            <p:spPr>
              <a:xfrm>
                <a:off x="5938109" y="3526926"/>
                <a:ext cx="782546" cy="67202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TextBox 62"/>
                <p:cNvSpPr txBox="1"/>
                <p:nvPr/>
              </p:nvSpPr>
              <p:spPr>
                <a:xfrm>
                  <a:off x="5925246" y="4795028"/>
                  <a:ext cx="90672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charset="0"/>
                              </a:rPr>
                              <m:t>&lt;4&gt;</m:t>
                            </m:r>
                          </m:sup>
                        </m:sSup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3" name="TextBox 6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25246" y="4795028"/>
                  <a:ext cx="906723" cy="461665"/>
                </a:xfrm>
                <a:prstGeom prst="rect">
                  <a:avLst/>
                </a:prstGeom>
                <a:blipFill rotWithShape="0">
                  <a:blip r:embed="rId2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7" name="Straight Arrow Connector 76"/>
            <p:cNvCxnSpPr/>
            <p:nvPr/>
          </p:nvCxnSpPr>
          <p:spPr>
            <a:xfrm flipV="1">
              <a:off x="10618437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144191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V="1">
              <a:off x="3556565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>
            <a:xfrm flipV="1">
              <a:off x="4968939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6381313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7793687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 flipV="1">
              <a:off x="9206061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72F44EE-67E5-43FC-ADFF-7CEAE724F1D9}"/>
                  </a:ext>
                </a:extLst>
              </p14:cNvPr>
              <p14:cNvContentPartPr/>
              <p14:nvPr/>
            </p14:nvContentPartPr>
            <p14:xfrm>
              <a:off x="577800" y="857160"/>
              <a:ext cx="11386080" cy="48582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72F44EE-67E5-43FC-ADFF-7CEAE724F1D9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68440" y="847800"/>
                <a:ext cx="11404800" cy="487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7015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1" grpId="0"/>
      <p:bldP spid="4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Motivating 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97081" y="1292999"/>
            <a:ext cx="519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x: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148608" y="1323777"/>
            <a:ext cx="10043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Harry Potter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and Hermione Granger invented a </a:t>
            </a: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new spell.  </a:t>
            </a: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0474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Bidirectional RNN (BRNN)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D4B8A039-21D6-44DA-945E-3F59DB1DC4BC}"/>
                  </a:ext>
                </a:extLst>
              </p14:cNvPr>
              <p14:cNvContentPartPr/>
              <p14:nvPr/>
            </p14:nvContentPartPr>
            <p14:xfrm>
              <a:off x="476280" y="736560"/>
              <a:ext cx="10725480" cy="57218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D4B8A039-21D6-44DA-945E-3F59DB1DC4B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920" y="727200"/>
                <a:ext cx="10744200" cy="574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52276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Deep RNNs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350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Deep RNN 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2093413" y="3628939"/>
            <a:ext cx="9581212" cy="1752794"/>
            <a:chOff x="363467" y="3628939"/>
            <a:chExt cx="9581212" cy="1752794"/>
          </a:xfrm>
        </p:grpSpPr>
        <p:grpSp>
          <p:nvGrpSpPr>
            <p:cNvPr id="6" name="Group 5"/>
            <p:cNvGrpSpPr/>
            <p:nvPr/>
          </p:nvGrpSpPr>
          <p:grpSpPr>
            <a:xfrm>
              <a:off x="363467" y="3628939"/>
              <a:ext cx="9581212" cy="1752794"/>
              <a:chOff x="363467" y="3628939"/>
              <a:chExt cx="9581212" cy="1752794"/>
            </a:xfrm>
          </p:grpSpPr>
          <p:cxnSp>
            <p:nvCxnSpPr>
              <p:cNvPr id="9" name="Straight Arrow Connector 8"/>
              <p:cNvCxnSpPr>
                <a:stCxn id="19" idx="0"/>
                <a:endCxn id="18" idx="2"/>
              </p:cNvCxnSpPr>
              <p:nvPr/>
            </p:nvCxnSpPr>
            <p:spPr>
              <a:xfrm flipH="1" flipV="1">
                <a:off x="2747431" y="3628939"/>
                <a:ext cx="4019" cy="341027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/>
              <p:nvPr/>
            </p:nvCxnSpPr>
            <p:spPr>
              <a:xfrm flipH="1" flipV="1">
                <a:off x="4991678" y="3628939"/>
                <a:ext cx="4019" cy="341027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/>
              <p:nvPr/>
            </p:nvCxnSpPr>
            <p:spPr>
              <a:xfrm flipH="1" flipV="1">
                <a:off x="7235924" y="3628939"/>
                <a:ext cx="4019" cy="341027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55"/>
              <p:cNvCxnSpPr/>
              <p:nvPr/>
            </p:nvCxnSpPr>
            <p:spPr>
              <a:xfrm flipH="1" flipV="1">
                <a:off x="9484189" y="3628939"/>
                <a:ext cx="4019" cy="341027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4"/>
              <p:cNvGrpSpPr/>
              <p:nvPr/>
            </p:nvGrpSpPr>
            <p:grpSpPr>
              <a:xfrm>
                <a:off x="363467" y="3969966"/>
                <a:ext cx="9581212" cy="1411767"/>
                <a:chOff x="363467" y="3969966"/>
                <a:chExt cx="9581212" cy="1411767"/>
              </a:xfrm>
            </p:grpSpPr>
            <p:grpSp>
              <p:nvGrpSpPr>
                <p:cNvPr id="101" name="Group 100"/>
                <p:cNvGrpSpPr/>
                <p:nvPr/>
              </p:nvGrpSpPr>
              <p:grpSpPr>
                <a:xfrm>
                  <a:off x="2290960" y="3969966"/>
                  <a:ext cx="7653719" cy="1411767"/>
                  <a:chOff x="2328538" y="3969966"/>
                  <a:chExt cx="7653719" cy="1411767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" name="TextBox 3"/>
                      <p:cNvSpPr txBox="1"/>
                      <p:nvPr/>
                    </p:nvSpPr>
                    <p:spPr>
                      <a:xfrm>
                        <a:off x="2328538" y="4920068"/>
                        <a:ext cx="906723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&lt;1&gt;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4" name="TextBox 3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328538" y="4920068"/>
                        <a:ext cx="906723" cy="461665"/>
                      </a:xfrm>
                      <a:prstGeom prst="rect">
                        <a:avLst/>
                      </a:prstGeom>
                      <a:blipFill rotWithShape="0">
                        <a:blip r:embed="rId6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7" name="Straight Arrow Connector 6"/>
                  <p:cNvCxnSpPr>
                    <a:stCxn id="4" idx="0"/>
                    <a:endCxn id="19" idx="2"/>
                  </p:cNvCxnSpPr>
                  <p:nvPr/>
                </p:nvCxnSpPr>
                <p:spPr>
                  <a:xfrm flipV="1">
                    <a:off x="2781900" y="4579042"/>
                    <a:ext cx="7128" cy="341026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" name="Rectangle 18"/>
                  <p:cNvSpPr/>
                  <p:nvPr/>
                </p:nvSpPr>
                <p:spPr>
                  <a:xfrm>
                    <a:off x="2332557" y="3969966"/>
                    <a:ext cx="912942" cy="609076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4" name="TextBox 33"/>
                      <p:cNvSpPr txBox="1"/>
                      <p:nvPr/>
                    </p:nvSpPr>
                    <p:spPr>
                      <a:xfrm>
                        <a:off x="4572785" y="4920068"/>
                        <a:ext cx="906723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&lt;2&gt;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34" name="TextBox 33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572785" y="4920068"/>
                        <a:ext cx="906723" cy="461665"/>
                      </a:xfrm>
                      <a:prstGeom prst="rect">
                        <a:avLst/>
                      </a:prstGeom>
                      <a:blipFill rotWithShape="0">
                        <a:blip r:embed="rId7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35" name="Straight Arrow Connector 34"/>
                  <p:cNvCxnSpPr>
                    <a:stCxn id="35" idx="0"/>
                  </p:cNvCxnSpPr>
                  <p:nvPr/>
                </p:nvCxnSpPr>
                <p:spPr>
                  <a:xfrm flipV="1">
                    <a:off x="5026147" y="4579042"/>
                    <a:ext cx="7128" cy="341026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Rectangle 41"/>
                  <p:cNvSpPr/>
                  <p:nvPr/>
                </p:nvSpPr>
                <p:spPr>
                  <a:xfrm>
                    <a:off x="4576804" y="3969966"/>
                    <a:ext cx="912942" cy="609076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9" name="Straight Arrow Connector 68"/>
                  <p:cNvCxnSpPr>
                    <a:stCxn id="19" idx="3"/>
                    <a:endCxn id="42" idx="1"/>
                  </p:cNvCxnSpPr>
                  <p:nvPr/>
                </p:nvCxnSpPr>
                <p:spPr>
                  <a:xfrm>
                    <a:off x="3245499" y="4274504"/>
                    <a:ext cx="1331305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Arrow Connector 77"/>
                  <p:cNvCxnSpPr>
                    <a:stCxn id="42" idx="3"/>
                    <a:endCxn id="52" idx="1"/>
                  </p:cNvCxnSpPr>
                  <p:nvPr/>
                </p:nvCxnSpPr>
                <p:spPr>
                  <a:xfrm>
                    <a:off x="5489746" y="4274504"/>
                    <a:ext cx="1331304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Arrow Connector 80"/>
                  <p:cNvCxnSpPr>
                    <a:stCxn id="52" idx="3"/>
                    <a:endCxn id="62" idx="1"/>
                  </p:cNvCxnSpPr>
                  <p:nvPr/>
                </p:nvCxnSpPr>
                <p:spPr>
                  <a:xfrm>
                    <a:off x="7733992" y="4274504"/>
                    <a:ext cx="1335323" cy="0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4" name="TextBox 43"/>
                      <p:cNvSpPr txBox="1"/>
                      <p:nvPr/>
                    </p:nvSpPr>
                    <p:spPr>
                      <a:xfrm>
                        <a:off x="6817031" y="4920068"/>
                        <a:ext cx="906723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&lt;3&gt;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44" name="TextBox 43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817031" y="4920068"/>
                        <a:ext cx="906723" cy="461665"/>
                      </a:xfrm>
                      <a:prstGeom prst="rect">
                        <a:avLst/>
                      </a:prstGeom>
                      <a:blipFill rotWithShape="0">
                        <a:blip r:embed="rId8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45" name="Straight Arrow Connector 44"/>
                  <p:cNvCxnSpPr/>
                  <p:nvPr/>
                </p:nvCxnSpPr>
                <p:spPr>
                  <a:xfrm flipV="1">
                    <a:off x="7270393" y="4579042"/>
                    <a:ext cx="7128" cy="341026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Rectangle 51"/>
                  <p:cNvSpPr/>
                  <p:nvPr/>
                </p:nvSpPr>
                <p:spPr>
                  <a:xfrm>
                    <a:off x="6821050" y="3969966"/>
                    <a:ext cx="912942" cy="609076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54" name="TextBox 53"/>
                      <p:cNvSpPr txBox="1"/>
                      <p:nvPr/>
                    </p:nvSpPr>
                    <p:spPr>
                      <a:xfrm>
                        <a:off x="9065296" y="4920068"/>
                        <a:ext cx="906723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&lt;4&gt;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/>
                      </a:p>
                    </p:txBody>
                  </p:sp>
                </mc:Choice>
                <mc:Fallback xmlns="">
                  <p:sp>
                    <p:nvSpPr>
                      <p:cNvPr id="54" name="TextBox 53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9065296" y="4920068"/>
                        <a:ext cx="906723" cy="461665"/>
                      </a:xfrm>
                      <a:prstGeom prst="rect">
                        <a:avLst/>
                      </a:prstGeom>
                      <a:blipFill rotWithShape="0">
                        <a:blip r:embed="rId9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55" name="Straight Arrow Connector 54"/>
                  <p:cNvCxnSpPr/>
                  <p:nvPr/>
                </p:nvCxnSpPr>
                <p:spPr>
                  <a:xfrm flipV="1">
                    <a:off x="9518658" y="4579042"/>
                    <a:ext cx="7128" cy="341026"/>
                  </a:xfrm>
                  <a:prstGeom prst="straightConnector1">
                    <a:avLst/>
                  </a:prstGeom>
                  <a:ln w="15875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61"/>
                  <p:cNvSpPr/>
                  <p:nvPr/>
                </p:nvSpPr>
                <p:spPr>
                  <a:xfrm>
                    <a:off x="9069315" y="3969966"/>
                    <a:ext cx="912942" cy="609076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7" name="TextBox 66"/>
                    <p:cNvSpPr txBox="1"/>
                    <p:nvPr/>
                  </p:nvSpPr>
                  <p:spPr>
                    <a:xfrm>
                      <a:off x="363467" y="4035785"/>
                      <a:ext cx="1192378" cy="47743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[1]&lt;0&gt;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67" name="TextBox 6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3467" y="4035785"/>
                      <a:ext cx="1192378" cy="477438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cxnSp>
          <p:nvCxnSpPr>
            <p:cNvPr id="71" name="Straight Arrow Connector 70"/>
            <p:cNvCxnSpPr/>
            <p:nvPr/>
          </p:nvCxnSpPr>
          <p:spPr>
            <a:xfrm flipV="1">
              <a:off x="1551826" y="4273826"/>
              <a:ext cx="665653" cy="67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2089394" y="2678837"/>
            <a:ext cx="9676210" cy="950102"/>
            <a:chOff x="359448" y="2678837"/>
            <a:chExt cx="9676210" cy="950102"/>
          </a:xfrm>
        </p:grpSpPr>
        <p:grpSp>
          <p:nvGrpSpPr>
            <p:cNvPr id="10" name="Group 9"/>
            <p:cNvGrpSpPr/>
            <p:nvPr/>
          </p:nvGrpSpPr>
          <p:grpSpPr>
            <a:xfrm>
              <a:off x="359448" y="2678837"/>
              <a:ext cx="9676210" cy="950102"/>
              <a:chOff x="359448" y="2678837"/>
              <a:chExt cx="9676210" cy="950102"/>
            </a:xfrm>
          </p:grpSpPr>
          <p:cxnSp>
            <p:nvCxnSpPr>
              <p:cNvPr id="11" name="Straight Arrow Connector 10"/>
              <p:cNvCxnSpPr>
                <a:stCxn id="18" idx="0"/>
                <a:endCxn id="17" idx="2"/>
              </p:cNvCxnSpPr>
              <p:nvPr/>
            </p:nvCxnSpPr>
            <p:spPr>
              <a:xfrm flipV="1">
                <a:off x="2747431" y="2678837"/>
                <a:ext cx="4019" cy="341026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/>
              <p:nvPr/>
            </p:nvCxnSpPr>
            <p:spPr>
              <a:xfrm flipV="1">
                <a:off x="4991678" y="2678837"/>
                <a:ext cx="4019" cy="341026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/>
              <p:nvPr/>
            </p:nvCxnSpPr>
            <p:spPr>
              <a:xfrm flipV="1">
                <a:off x="7235924" y="2678837"/>
                <a:ext cx="4019" cy="341026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/>
              <p:cNvCxnSpPr/>
              <p:nvPr/>
            </p:nvCxnSpPr>
            <p:spPr>
              <a:xfrm flipV="1">
                <a:off x="9484189" y="2678837"/>
                <a:ext cx="4019" cy="341026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/>
              <p:cNvGrpSpPr/>
              <p:nvPr/>
            </p:nvGrpSpPr>
            <p:grpSpPr>
              <a:xfrm>
                <a:off x="359448" y="3019863"/>
                <a:ext cx="9676210" cy="609076"/>
                <a:chOff x="359448" y="3019863"/>
                <a:chExt cx="9676210" cy="609076"/>
              </a:xfrm>
            </p:grpSpPr>
            <p:sp>
              <p:nvSpPr>
                <p:cNvPr id="18" name="Rectangle 17"/>
                <p:cNvSpPr/>
                <p:nvPr/>
              </p:nvSpPr>
              <p:spPr>
                <a:xfrm>
                  <a:off x="2290960" y="3019863"/>
                  <a:ext cx="912942" cy="609076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4535207" y="3019863"/>
                  <a:ext cx="912942" cy="609076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6" name="Straight Arrow Connector 65"/>
                <p:cNvCxnSpPr>
                  <a:stCxn id="18" idx="3"/>
                  <a:endCxn id="41" idx="1"/>
                </p:cNvCxnSpPr>
                <p:nvPr/>
              </p:nvCxnSpPr>
              <p:spPr>
                <a:xfrm>
                  <a:off x="3203902" y="3324401"/>
                  <a:ext cx="1331305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Arrow Connector 74"/>
                <p:cNvCxnSpPr>
                  <a:stCxn id="41" idx="3"/>
                  <a:endCxn id="51" idx="1"/>
                </p:cNvCxnSpPr>
                <p:nvPr/>
              </p:nvCxnSpPr>
              <p:spPr>
                <a:xfrm>
                  <a:off x="5448149" y="3324401"/>
                  <a:ext cx="1331304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Arrow Connector 83"/>
                <p:cNvCxnSpPr>
                  <a:stCxn id="51" idx="3"/>
                  <a:endCxn id="61" idx="1"/>
                </p:cNvCxnSpPr>
                <p:nvPr/>
              </p:nvCxnSpPr>
              <p:spPr>
                <a:xfrm>
                  <a:off x="7692395" y="3324401"/>
                  <a:ext cx="1335323" cy="0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1" name="Rectangle 50"/>
                <p:cNvSpPr/>
                <p:nvPr/>
              </p:nvSpPr>
              <p:spPr>
                <a:xfrm>
                  <a:off x="6779453" y="3019863"/>
                  <a:ext cx="912942" cy="609076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2" name="TextBox 91"/>
                    <p:cNvSpPr txBox="1"/>
                    <p:nvPr/>
                  </p:nvSpPr>
                  <p:spPr>
                    <a:xfrm>
                      <a:off x="6726372" y="3142366"/>
                      <a:ext cx="1027141" cy="41331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[2]&lt;3&gt;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000" dirty="0"/>
                    </a:p>
                  </p:txBody>
                </p:sp>
              </mc:Choice>
              <mc:Fallback xmlns="">
                <p:sp>
                  <p:nvSpPr>
                    <p:cNvPr id="92" name="TextBox 9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726372" y="3142366"/>
                      <a:ext cx="1027141" cy="413318"/>
                    </a:xfrm>
                    <a:prstGeom prst="rect">
                      <a:avLst/>
                    </a:prstGeom>
                    <a:blipFill rotWithShape="0">
                      <a:blip r:embed="rId11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61" name="Rectangle 60"/>
                <p:cNvSpPr/>
                <p:nvPr/>
              </p:nvSpPr>
              <p:spPr>
                <a:xfrm>
                  <a:off x="9027718" y="3019863"/>
                  <a:ext cx="912942" cy="609076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5" name="TextBox 94"/>
                    <p:cNvSpPr txBox="1"/>
                    <p:nvPr/>
                  </p:nvSpPr>
                  <p:spPr>
                    <a:xfrm>
                      <a:off x="9008517" y="3130095"/>
                      <a:ext cx="1027141" cy="41331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[2]&lt;4&gt;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000" dirty="0"/>
                    </a:p>
                  </p:txBody>
                </p:sp>
              </mc:Choice>
              <mc:Fallback xmlns="">
                <p:sp>
                  <p:nvSpPr>
                    <p:cNvPr id="95" name="TextBox 94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008517" y="3130095"/>
                      <a:ext cx="1027141" cy="413318"/>
                    </a:xfrm>
                    <a:prstGeom prst="rect">
                      <a:avLst/>
                    </a:prstGeom>
                    <a:blipFill rotWithShape="0">
                      <a:blip r:embed="rId1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7" name="TextBox 106"/>
                    <p:cNvSpPr txBox="1"/>
                    <p:nvPr/>
                  </p:nvSpPr>
                  <p:spPr>
                    <a:xfrm>
                      <a:off x="2237879" y="3142366"/>
                      <a:ext cx="1027141" cy="41331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[2]&lt;1&gt;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000" dirty="0"/>
                    </a:p>
                  </p:txBody>
                </p:sp>
              </mc:Choice>
              <mc:Fallback xmlns="">
                <p:sp>
                  <p:nvSpPr>
                    <p:cNvPr id="107" name="TextBox 10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237879" y="3142366"/>
                      <a:ext cx="1027141" cy="413318"/>
                    </a:xfrm>
                    <a:prstGeom prst="rect">
                      <a:avLst/>
                    </a:prstGeom>
                    <a:blipFill rotWithShape="0">
                      <a:blip r:embed="rId1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0" name="TextBox 109"/>
                    <p:cNvSpPr txBox="1"/>
                    <p:nvPr/>
                  </p:nvSpPr>
                  <p:spPr>
                    <a:xfrm>
                      <a:off x="4536477" y="3131375"/>
                      <a:ext cx="1027141" cy="41331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[2]&lt;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000" dirty="0"/>
                    </a:p>
                  </p:txBody>
                </p:sp>
              </mc:Choice>
              <mc:Fallback xmlns="">
                <p:sp>
                  <p:nvSpPr>
                    <p:cNvPr id="110" name="TextBox 109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536477" y="3131375"/>
                      <a:ext cx="1027141" cy="413318"/>
                    </a:xfrm>
                    <a:prstGeom prst="rect">
                      <a:avLst/>
                    </a:prstGeom>
                    <a:blipFill>
                      <a:blip r:embed="rId1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5" name="TextBox 64"/>
                    <p:cNvSpPr txBox="1"/>
                    <p:nvPr/>
                  </p:nvSpPr>
                  <p:spPr>
                    <a:xfrm>
                      <a:off x="359448" y="3078246"/>
                      <a:ext cx="1192378" cy="47743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[2]&lt;0&gt;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65" name="TextBox 64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59448" y="3078246"/>
                      <a:ext cx="1192378" cy="477438"/>
                    </a:xfrm>
                    <a:prstGeom prst="rect">
                      <a:avLst/>
                    </a:prstGeom>
                    <a:blipFill rotWithShape="0">
                      <a:blip r:embed="rId1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cxnSp>
          <p:nvCxnSpPr>
            <p:cNvPr id="73" name="Straight Arrow Connector 72"/>
            <p:cNvCxnSpPr/>
            <p:nvPr/>
          </p:nvCxnSpPr>
          <p:spPr>
            <a:xfrm flipV="1">
              <a:off x="1521266" y="3324401"/>
              <a:ext cx="665653" cy="67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2094439" y="1267069"/>
            <a:ext cx="9713527" cy="1411768"/>
            <a:chOff x="364493" y="1267069"/>
            <a:chExt cx="9713527" cy="1411768"/>
          </a:xfrm>
        </p:grpSpPr>
        <p:grpSp>
          <p:nvGrpSpPr>
            <p:cNvPr id="12" name="Group 11"/>
            <p:cNvGrpSpPr/>
            <p:nvPr/>
          </p:nvGrpSpPr>
          <p:grpSpPr>
            <a:xfrm>
              <a:off x="364493" y="1267069"/>
              <a:ext cx="9713527" cy="1411768"/>
              <a:chOff x="364493" y="1267069"/>
              <a:chExt cx="9713527" cy="1411768"/>
            </a:xfrm>
          </p:grpSpPr>
          <p:grpSp>
            <p:nvGrpSpPr>
              <p:cNvPr id="104" name="Group 103"/>
              <p:cNvGrpSpPr/>
              <p:nvPr/>
            </p:nvGrpSpPr>
            <p:grpSpPr>
              <a:xfrm>
                <a:off x="2294979" y="1267069"/>
                <a:ext cx="7649700" cy="802692"/>
                <a:chOff x="2332557" y="1267069"/>
                <a:chExt cx="7649700" cy="802692"/>
              </a:xfrm>
            </p:grpSpPr>
            <p:cxnSp>
              <p:nvCxnSpPr>
                <p:cNvPr id="14" name="Straight Arrow Connector 13"/>
                <p:cNvCxnSpPr>
                  <a:stCxn id="17" idx="0"/>
                  <a:endCxn id="16" idx="2"/>
                </p:cNvCxnSpPr>
                <p:nvPr/>
              </p:nvCxnSpPr>
              <p:spPr>
                <a:xfrm flipV="1">
                  <a:off x="2789028" y="1728734"/>
                  <a:ext cx="0" cy="341027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6" name="TextBox 15"/>
                    <p:cNvSpPr txBox="1"/>
                    <p:nvPr/>
                  </p:nvSpPr>
                  <p:spPr>
                    <a:xfrm>
                      <a:off x="2332557" y="1267069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&lt;1&gt;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16" name="TextBox 15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332557" y="1267069"/>
                      <a:ext cx="912942" cy="461665"/>
                    </a:xfrm>
                    <a:prstGeom prst="rect">
                      <a:avLst/>
                    </a:prstGeom>
                    <a:blipFill rotWithShape="0">
                      <a:blip r:embed="rId2"/>
                      <a:stretch>
                        <a:fillRect b="-789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38" name="Straight Arrow Connector 37"/>
                <p:cNvCxnSpPr/>
                <p:nvPr/>
              </p:nvCxnSpPr>
              <p:spPr>
                <a:xfrm flipV="1">
                  <a:off x="5033275" y="1728734"/>
                  <a:ext cx="0" cy="341027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9" name="TextBox 38"/>
                    <p:cNvSpPr txBox="1"/>
                    <p:nvPr/>
                  </p:nvSpPr>
                  <p:spPr>
                    <a:xfrm>
                      <a:off x="4576804" y="1267069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39" name="TextBox 3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576804" y="1267069"/>
                      <a:ext cx="912942" cy="461665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 b="-921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48" name="Straight Arrow Connector 47"/>
                <p:cNvCxnSpPr/>
                <p:nvPr/>
              </p:nvCxnSpPr>
              <p:spPr>
                <a:xfrm flipV="1">
                  <a:off x="7277521" y="1728734"/>
                  <a:ext cx="0" cy="341027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9" name="TextBox 48"/>
                    <p:cNvSpPr txBox="1"/>
                    <p:nvPr/>
                  </p:nvSpPr>
                  <p:spPr>
                    <a:xfrm>
                      <a:off x="6821050" y="1267069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&lt;3&gt;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49" name="TextBox 4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821050" y="1267069"/>
                      <a:ext cx="912942" cy="461665"/>
                    </a:xfrm>
                    <a:prstGeom prst="rect">
                      <a:avLst/>
                    </a:prstGeom>
                    <a:blipFill rotWithShape="0">
                      <a:blip r:embed="rId4"/>
                      <a:stretch>
                        <a:fillRect b="-789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58" name="Straight Arrow Connector 57"/>
                <p:cNvCxnSpPr/>
                <p:nvPr/>
              </p:nvCxnSpPr>
              <p:spPr>
                <a:xfrm flipV="1">
                  <a:off x="9525786" y="1728734"/>
                  <a:ext cx="0" cy="341027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9" name="TextBox 58"/>
                    <p:cNvSpPr txBox="1"/>
                    <p:nvPr/>
                  </p:nvSpPr>
                  <p:spPr>
                    <a:xfrm>
                      <a:off x="9069315" y="1267069"/>
                      <a:ext cx="91294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&lt;4&gt;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59" name="TextBox 5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069315" y="1267069"/>
                      <a:ext cx="912942" cy="461665"/>
                    </a:xfrm>
                    <a:prstGeom prst="rect">
                      <a:avLst/>
                    </a:prstGeom>
                    <a:blipFill rotWithShape="0">
                      <a:blip r:embed="rId5"/>
                      <a:stretch>
                        <a:fillRect b="-789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17" name="Rectangle 16"/>
              <p:cNvSpPr/>
              <p:nvPr/>
            </p:nvSpPr>
            <p:spPr>
              <a:xfrm>
                <a:off x="2294979" y="2069761"/>
                <a:ext cx="912942" cy="60907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4539226" y="2069761"/>
                <a:ext cx="912942" cy="60907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>
                <a:stCxn id="17" idx="3"/>
                <a:endCxn id="40" idx="1"/>
              </p:cNvCxnSpPr>
              <p:nvPr/>
            </p:nvCxnSpPr>
            <p:spPr>
              <a:xfrm>
                <a:off x="3207921" y="2374299"/>
                <a:ext cx="1331305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>
                <a:stCxn id="40" idx="3"/>
                <a:endCxn id="50" idx="1"/>
              </p:cNvCxnSpPr>
              <p:nvPr/>
            </p:nvCxnSpPr>
            <p:spPr>
              <a:xfrm>
                <a:off x="5452168" y="2374299"/>
                <a:ext cx="1331304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>
                <a:stCxn id="50" idx="3"/>
                <a:endCxn id="60" idx="1"/>
              </p:cNvCxnSpPr>
              <p:nvPr/>
            </p:nvCxnSpPr>
            <p:spPr>
              <a:xfrm>
                <a:off x="7696414" y="2374299"/>
                <a:ext cx="1335323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Rectangle 49"/>
              <p:cNvSpPr/>
              <p:nvPr/>
            </p:nvSpPr>
            <p:spPr>
              <a:xfrm>
                <a:off x="6783472" y="2069761"/>
                <a:ext cx="912942" cy="60907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3" name="TextBox 92"/>
                  <p:cNvSpPr txBox="1"/>
                  <p:nvPr/>
                </p:nvSpPr>
                <p:spPr>
                  <a:xfrm>
                    <a:off x="6768734" y="2192263"/>
                    <a:ext cx="1027141" cy="41331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[3]&lt;3&gt;</m:t>
                              </m:r>
                            </m:sup>
                          </m:s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93" name="TextBox 9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68734" y="2192263"/>
                    <a:ext cx="1027141" cy="413318"/>
                  </a:xfrm>
                  <a:prstGeom prst="rect">
                    <a:avLst/>
                  </a:prstGeom>
                  <a:blipFill rotWithShape="0">
                    <a:blip r:embed="rId1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60" name="Rectangle 59"/>
              <p:cNvSpPr/>
              <p:nvPr/>
            </p:nvSpPr>
            <p:spPr>
              <a:xfrm>
                <a:off x="9031737" y="2069761"/>
                <a:ext cx="912942" cy="60907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6" name="TextBox 95"/>
                  <p:cNvSpPr txBox="1"/>
                  <p:nvPr/>
                </p:nvSpPr>
                <p:spPr>
                  <a:xfrm>
                    <a:off x="9050879" y="2179992"/>
                    <a:ext cx="1027141" cy="41331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[3]&lt;4&gt;</m:t>
                              </m:r>
                            </m:sup>
                          </m:s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96" name="TextBox 9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050879" y="2179992"/>
                    <a:ext cx="1027141" cy="413318"/>
                  </a:xfrm>
                  <a:prstGeom prst="rect">
                    <a:avLst/>
                  </a:prstGeom>
                  <a:blipFill rotWithShape="0">
                    <a:blip r:embed="rId1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2230750" y="2179992"/>
                    <a:ext cx="1027141" cy="41331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[3]&lt;1&gt;</m:t>
                              </m:r>
                            </m:sup>
                          </m:s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108" name="TextBox 10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230750" y="2179992"/>
                    <a:ext cx="1027141" cy="413318"/>
                  </a:xfrm>
                  <a:prstGeom prst="rect">
                    <a:avLst/>
                  </a:prstGeom>
                  <a:blipFill rotWithShape="0">
                    <a:blip r:embed="rId1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9" name="TextBox 108"/>
                  <p:cNvSpPr txBox="1"/>
                  <p:nvPr/>
                </p:nvSpPr>
                <p:spPr>
                  <a:xfrm>
                    <a:off x="4485673" y="2179992"/>
                    <a:ext cx="1027141" cy="41331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[3]&lt;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000" b="0" i="1" smtClean="0">
                                  <a:latin typeface="Cambria Math" charset="0"/>
                                </a:rPr>
                                <m:t>&gt;</m:t>
                              </m:r>
                            </m:sup>
                          </m:s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109" name="TextBox 10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85673" y="2179992"/>
                    <a:ext cx="1027141" cy="413318"/>
                  </a:xfrm>
                  <a:prstGeom prst="rect">
                    <a:avLst/>
                  </a:prstGeom>
                  <a:blipFill>
                    <a:blip r:embed="rId2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364493" y="2115872"/>
                    <a:ext cx="1192378" cy="47743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[3]&lt;0&gt;</m:t>
                              </m:r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64" name="TextBox 6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4493" y="2115872"/>
                    <a:ext cx="1192378" cy="477438"/>
                  </a:xfrm>
                  <a:prstGeom prst="rect">
                    <a:avLst/>
                  </a:prstGeom>
                  <a:blipFill rotWithShape="0">
                    <a:blip r:embed="rId2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74" name="Straight Arrow Connector 73"/>
            <p:cNvCxnSpPr/>
            <p:nvPr/>
          </p:nvCxnSpPr>
          <p:spPr>
            <a:xfrm flipV="1">
              <a:off x="1548602" y="2386651"/>
              <a:ext cx="665653" cy="67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8DC9420-7434-4A6F-882C-AD1DC1A37734}"/>
                  </a:ext>
                </a:extLst>
              </p14:cNvPr>
              <p14:cNvContentPartPr/>
              <p14:nvPr/>
            </p14:nvContentPartPr>
            <p14:xfrm>
              <a:off x="272880" y="177840"/>
              <a:ext cx="11373480" cy="60710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8DC9420-7434-4A6F-882C-AD1DC1A3773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63520" y="168480"/>
                <a:ext cx="11392200" cy="608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E82D1F94-D802-47DD-A869-0596CF0F2750}"/>
                  </a:ext>
                </a:extLst>
              </p14:cNvPr>
              <p14:cNvContentPartPr/>
              <p14:nvPr/>
            </p14:nvContentPartPr>
            <p14:xfrm>
              <a:off x="1066680" y="38160"/>
              <a:ext cx="10274760" cy="64962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E82D1F94-D802-47DD-A869-0596CF0F275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57320" y="28800"/>
                <a:ext cx="10293480" cy="651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5891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/>
              <a:t>Representing </a:t>
            </a:r>
            <a:r>
              <a:rPr lang="en-US" dirty="0"/>
              <a:t>words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97081" y="1292999"/>
            <a:ext cx="519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x: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148608" y="1323777"/>
            <a:ext cx="10043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Harry Potter and Hermione Granger invented a new spell.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148608" y="1878310"/>
                <a:ext cx="104637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&lt;1&gt;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8608" y="1878310"/>
                <a:ext cx="1046377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248060" y="1878310"/>
                <a:ext cx="104637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&lt;2&gt;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8060" y="1878310"/>
                <a:ext cx="1046377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328202" y="1878310"/>
                <a:ext cx="104637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&lt;3&gt;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8202" y="1878310"/>
                <a:ext cx="1046377" cy="5232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848492" y="1877774"/>
                <a:ext cx="59182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⋯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8492" y="1877774"/>
                <a:ext cx="591829" cy="52322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0914235" y="1877774"/>
                <a:ext cx="103836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&lt;9&gt;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4235" y="1877774"/>
                <a:ext cx="1038361" cy="5232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4528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/>
              <a:t>Representing </a:t>
            </a:r>
            <a:r>
              <a:rPr lang="en-US" dirty="0"/>
              <a:t>words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97081" y="1292999"/>
            <a:ext cx="519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x: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148608" y="1323777"/>
            <a:ext cx="10043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Harry Potter and Hermione Granger invented a new spell.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148608" y="1878310"/>
                <a:ext cx="104637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&lt;1&gt;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8608" y="1878310"/>
                <a:ext cx="1046377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248060" y="1878310"/>
                <a:ext cx="104637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&lt;2&gt;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8060" y="1878310"/>
                <a:ext cx="1046377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328202" y="1878310"/>
                <a:ext cx="104637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&lt;3&gt;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8202" y="1878310"/>
                <a:ext cx="1046377" cy="5232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848492" y="1877774"/>
                <a:ext cx="59182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⋯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8492" y="1877774"/>
                <a:ext cx="591829" cy="52322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0914235" y="1877774"/>
                <a:ext cx="103836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&lt;9&gt;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4235" y="1877774"/>
                <a:ext cx="1038361" cy="5232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6320808" y="3744097"/>
            <a:ext cx="181011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= 367</a:t>
            </a:r>
          </a:p>
          <a:p>
            <a:r>
              <a:rPr lang="en-US" dirty="0"/>
              <a:t>Invented = 4700</a:t>
            </a:r>
          </a:p>
          <a:p>
            <a:r>
              <a:rPr lang="en-US" dirty="0"/>
              <a:t>A = 1</a:t>
            </a:r>
          </a:p>
          <a:p>
            <a:r>
              <a:rPr lang="en-US" dirty="0"/>
              <a:t>New = 5976</a:t>
            </a:r>
          </a:p>
          <a:p>
            <a:r>
              <a:rPr lang="en-US" dirty="0"/>
              <a:t>Spell = 8376</a:t>
            </a:r>
          </a:p>
          <a:p>
            <a:r>
              <a:rPr lang="en-US" dirty="0"/>
              <a:t>Harry = 4075</a:t>
            </a:r>
          </a:p>
          <a:p>
            <a:r>
              <a:rPr lang="en-US" dirty="0"/>
              <a:t>Potter = 6830</a:t>
            </a:r>
          </a:p>
          <a:p>
            <a:r>
              <a:rPr lang="en-US" dirty="0"/>
              <a:t>Hermione = 4200</a:t>
            </a:r>
          </a:p>
          <a:p>
            <a:r>
              <a:rPr lang="en-US" dirty="0"/>
              <a:t>Gran</a:t>
            </a:r>
            <a:r>
              <a:rPr lang="mr-IN" dirty="0"/>
              <a:t>…</a:t>
            </a:r>
            <a:r>
              <a:rPr lang="en-US" dirty="0"/>
              <a:t> = 4000</a:t>
            </a:r>
          </a:p>
        </p:txBody>
      </p:sp>
    </p:spTree>
    <p:extLst>
      <p:ext uri="{BB962C8B-B14F-4D97-AF65-F5344CB8AC3E}">
        <p14:creationId xmlns:p14="http://schemas.microsoft.com/office/powerpoint/2010/main" val="2340912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2193" y="4026189"/>
            <a:ext cx="68366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Recurrent Neural Network Model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136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Why not a standard network?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44" name="Group 43"/>
          <p:cNvGrpSpPr/>
          <p:nvPr/>
        </p:nvGrpSpPr>
        <p:grpSpPr>
          <a:xfrm>
            <a:off x="1110796" y="1187673"/>
            <a:ext cx="1164421" cy="2768459"/>
            <a:chOff x="1110640" y="1179337"/>
            <a:chExt cx="1164421" cy="276845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1110640" y="1179337"/>
                  <a:ext cx="104637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&lt;1&gt;</m:t>
                            </m:r>
                          </m:sup>
                        </m:sSup>
                      </m:oMath>
                    </m:oMathPara>
                  </a14:m>
                  <a:endParaRPr lang="en-US" sz="28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0640" y="1179337"/>
                  <a:ext cx="1046377" cy="523220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1110640" y="1886578"/>
                  <a:ext cx="104637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&lt;2&gt;</m:t>
                            </m:r>
                          </m:sup>
                        </m:sSup>
                      </m:oMath>
                    </m:oMathPara>
                  </a14:m>
                  <a:endParaRPr lang="en-US" sz="28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0640" y="1886578"/>
                  <a:ext cx="1046377" cy="52322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1435697" y="2695131"/>
                  <a:ext cx="39626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⋮</m:t>
                        </m:r>
                      </m:oMath>
                    </m:oMathPara>
                  </a14:m>
                  <a:endParaRPr lang="en-US" sz="28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35697" y="2695131"/>
                  <a:ext cx="396262" cy="52322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1110640" y="3424576"/>
                  <a:ext cx="116442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&lt;</m:t>
                            </m:r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sz="28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&gt;</m:t>
                            </m:r>
                          </m:sup>
                        </m:sSup>
                      </m:oMath>
                    </m:oMathPara>
                  </a14:m>
                  <a:endParaRPr lang="en-US" sz="28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0640" y="3424576"/>
                  <a:ext cx="1164421" cy="523220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" name="Oval 5"/>
          <p:cNvSpPr/>
          <p:nvPr/>
        </p:nvSpPr>
        <p:spPr>
          <a:xfrm>
            <a:off x="3811012" y="1513568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811012" y="2036788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811012" y="3382356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3795761" y="2630842"/>
                <a:ext cx="39626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5761" y="2630842"/>
                <a:ext cx="396262" cy="5232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3773923" y="1474696"/>
            <a:ext cx="439938" cy="231370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080447" y="1512859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080447" y="2036079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080447" y="3381647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065196" y="2630133"/>
                <a:ext cx="39626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5196" y="2630133"/>
                <a:ext cx="396262" cy="52322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ectangle 20"/>
          <p:cNvSpPr/>
          <p:nvPr/>
        </p:nvSpPr>
        <p:spPr>
          <a:xfrm>
            <a:off x="6043358" y="1473987"/>
            <a:ext cx="439938" cy="231370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734939" y="2807064"/>
            <a:ext cx="85140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2342030" y="1299243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342030" y="1992031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342030" y="3520258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2856642" y="1469078"/>
            <a:ext cx="599158" cy="23529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2856642" y="3381647"/>
            <a:ext cx="636247" cy="321491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862937" y="2209913"/>
            <a:ext cx="611407" cy="14369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7837365" y="1295825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7837365" y="2034843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7837365" y="3512878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7837365" y="2773861"/>
            <a:ext cx="365760" cy="365760"/>
          </a:xfrm>
          <a:prstGeom prst="ellipse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764330" y="1616247"/>
            <a:ext cx="783626" cy="195566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6764330" y="2217723"/>
            <a:ext cx="783626" cy="57647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764330" y="2849190"/>
            <a:ext cx="783626" cy="107551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6764330" y="3542392"/>
            <a:ext cx="783626" cy="107551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8569957" y="1175255"/>
                <a:ext cx="105387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𝑦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&lt;1&gt;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9957" y="1175255"/>
                <a:ext cx="1053878" cy="52322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8569957" y="1918526"/>
                <a:ext cx="105387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𝑦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&lt;2&gt;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9957" y="1918526"/>
                <a:ext cx="1053878" cy="523220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/>
              <p:cNvSpPr txBox="1"/>
              <p:nvPr/>
            </p:nvSpPr>
            <p:spPr>
              <a:xfrm>
                <a:off x="8895014" y="2695131"/>
                <a:ext cx="39626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50" name="Text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5014" y="2695131"/>
                <a:ext cx="396262" cy="523220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8569957" y="3424576"/>
                <a:ext cx="1183144" cy="5315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𝑦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&gt;</m:t>
                          </m:r>
                        </m:sup>
                      </m:sSup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9957" y="3424576"/>
                <a:ext cx="1183144" cy="531556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TextBox 45"/>
          <p:cNvSpPr txBox="1"/>
          <p:nvPr/>
        </p:nvSpPr>
        <p:spPr>
          <a:xfrm>
            <a:off x="380468" y="4598853"/>
            <a:ext cx="20794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latin typeface="Century Schoolbook" charset="0"/>
                <a:ea typeface="Century Schoolbook" charset="0"/>
                <a:cs typeface="Century Schoolbook" charset="0"/>
              </a:rPr>
              <a:t>Problems: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25856" y="5199235"/>
            <a:ext cx="106250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- Inputs, outputs can be different </a:t>
            </a: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lengths in different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examples.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25856" y="5785063"/>
            <a:ext cx="10988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- Doesn’t share features learned across different positions of text. </a:t>
            </a:r>
          </a:p>
        </p:txBody>
      </p:sp>
    </p:spTree>
    <p:extLst>
      <p:ext uri="{BB962C8B-B14F-4D97-AF65-F5344CB8AC3E}">
        <p14:creationId xmlns:p14="http://schemas.microsoft.com/office/powerpoint/2010/main" val="23021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5" grpId="0"/>
      <p:bldP spid="7" grpId="0" animBg="1"/>
      <p:bldP spid="17" grpId="0" animBg="1"/>
      <p:bldP spid="18" grpId="0" animBg="1"/>
      <p:bldP spid="19" grpId="0" animBg="1"/>
      <p:bldP spid="20" grpId="0"/>
      <p:bldP spid="21" grpId="0" animBg="1"/>
      <p:bldP spid="24" grpId="0" animBg="1"/>
      <p:bldP spid="25" grpId="0" animBg="1"/>
      <p:bldP spid="26" grpId="0" animBg="1"/>
      <p:bldP spid="37" grpId="0" animBg="1"/>
      <p:bldP spid="38" grpId="0" animBg="1"/>
      <p:bldP spid="39" grpId="0" animBg="1"/>
      <p:bldP spid="40" grpId="0" animBg="1"/>
      <p:bldP spid="48" grpId="0"/>
      <p:bldP spid="49" grpId="0"/>
      <p:bldP spid="50" grpId="0"/>
      <p:bldP spid="52" grpId="0"/>
      <p:bldP spid="46" grpId="0"/>
      <p:bldP spid="54" grpId="0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Recurrent Neural Networks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85950" y="5332512"/>
            <a:ext cx="73180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He said, “Teddy Roosevelt was a great President.”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85950" y="6015514"/>
            <a:ext cx="52652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He said, “Teddy bears are on sale!”</a:t>
            </a:r>
          </a:p>
        </p:txBody>
      </p:sp>
    </p:spTree>
    <p:extLst>
      <p:ext uri="{BB962C8B-B14F-4D97-AF65-F5344CB8AC3E}">
        <p14:creationId xmlns:p14="http://schemas.microsoft.com/office/powerpoint/2010/main" val="854328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6304</TotalTime>
  <Words>1170</Words>
  <Application>Microsoft Macintosh PowerPoint</Application>
  <PresentationFormat>Widescreen</PresentationFormat>
  <Paragraphs>448</Paragraphs>
  <Slides>42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Century Schoolbook</vt:lpstr>
      <vt:lpstr>Office Theme</vt:lpstr>
      <vt:lpstr>Recurrent Neural Networks</vt:lpstr>
      <vt:lpstr>Examples of sequence data</vt:lpstr>
      <vt:lpstr>Recurrent Neural Networks</vt:lpstr>
      <vt:lpstr>Motivating example</vt:lpstr>
      <vt:lpstr>Representing words</vt:lpstr>
      <vt:lpstr>Representing words</vt:lpstr>
      <vt:lpstr>Recurrent Neural Networks</vt:lpstr>
      <vt:lpstr>Why not a standard network?</vt:lpstr>
      <vt:lpstr>Recurrent Neural Networks</vt:lpstr>
      <vt:lpstr>Forward Propagation</vt:lpstr>
      <vt:lpstr>Simplified RNN notation</vt:lpstr>
      <vt:lpstr>Recurrent Neural Networks</vt:lpstr>
      <vt:lpstr>Forward propagation and backpropagation</vt:lpstr>
      <vt:lpstr>PowerPoint Presentation</vt:lpstr>
      <vt:lpstr>Recurrent Neural Networks</vt:lpstr>
      <vt:lpstr>Examples of sequence data</vt:lpstr>
      <vt:lpstr>PowerPoint Presentation</vt:lpstr>
      <vt:lpstr>PowerPoint Presentation</vt:lpstr>
      <vt:lpstr>PowerPoint Presentation</vt:lpstr>
      <vt:lpstr>Recurrent Neural Networks</vt:lpstr>
      <vt:lpstr>What is language modelling?</vt:lpstr>
      <vt:lpstr>PowerPoint Presentation</vt:lpstr>
      <vt:lpstr>PowerPoint Presentation</vt:lpstr>
      <vt:lpstr>Recurrent Neural Networks</vt:lpstr>
      <vt:lpstr>Sampling a sequence from a trained RNN</vt:lpstr>
      <vt:lpstr>PowerPoint Presentation</vt:lpstr>
      <vt:lpstr>PowerPoint Presentation</vt:lpstr>
      <vt:lpstr>Recurrent Neural Networks</vt:lpstr>
      <vt:lpstr>Vanishing gradients with RNNs</vt:lpstr>
      <vt:lpstr>Recurrent Neural Networks</vt:lpstr>
      <vt:lpstr>RNN unit</vt:lpstr>
      <vt:lpstr>GRU (simplified)</vt:lpstr>
      <vt:lpstr>Full GRU</vt:lpstr>
      <vt:lpstr>Recurrent Neural Networks</vt:lpstr>
      <vt:lpstr>GRU and LSTM</vt:lpstr>
      <vt:lpstr>LSTM units</vt:lpstr>
      <vt:lpstr>PowerPoint Presentation</vt:lpstr>
      <vt:lpstr>Recurrent Neural Networks</vt:lpstr>
      <vt:lpstr>Getting information from the future</vt:lpstr>
      <vt:lpstr>PowerPoint Presentation</vt:lpstr>
      <vt:lpstr>Recurrent Neural Networks</vt:lpstr>
      <vt:lpstr>Deep RNN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Thành Nguyễn</cp:lastModifiedBy>
  <cp:revision>253</cp:revision>
  <dcterms:created xsi:type="dcterms:W3CDTF">2017-07-10T20:19:53Z</dcterms:created>
  <dcterms:modified xsi:type="dcterms:W3CDTF">2020-01-04T09:12:50Z</dcterms:modified>
</cp:coreProperties>
</file>

<file path=docProps/thumbnail.jpeg>
</file>